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0010E-71D6-4E27-9EB7-A3349576B976}" type="datetimeFigureOut">
              <a:rPr lang="sl-SI" smtClean="0"/>
              <a:pPr/>
              <a:t>19.4.2011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055EE-F012-42D4-8E7D-DD37B4AC6C48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U R E D B </a:t>
            </a:r>
            <a:r>
              <a:rPr lang="sl-SI" sz="2800" b="1" dirty="0" smtClean="0"/>
              <a:t>A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o določitvi območja ribolovnega morja</a:t>
            </a:r>
            <a:br>
              <a:rPr lang="pt-BR" sz="2800" b="1" dirty="0" smtClean="0"/>
            </a:br>
            <a:r>
              <a:rPr lang="pt-BR" sz="2800" b="1" dirty="0" smtClean="0"/>
              <a:t>Republike Slovenije</a:t>
            </a:r>
            <a:r>
              <a:rPr lang="sl-SI" sz="2800" b="1" dirty="0" smtClean="0"/>
              <a:t>, Ur. l. RS, št. 2/2005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sl-SI" i="1" dirty="0"/>
              <a:t>1. člen</a:t>
            </a:r>
          </a:p>
          <a:p>
            <a:pPr>
              <a:buNone/>
            </a:pPr>
            <a:r>
              <a:rPr lang="sl-SI" dirty="0"/>
              <a:t>Ribolovno morje Republike Slovenije sestavljajo ribolovna</a:t>
            </a:r>
          </a:p>
          <a:p>
            <a:pPr>
              <a:buNone/>
            </a:pPr>
            <a:r>
              <a:rPr lang="sl-SI" dirty="0"/>
              <a:t>cona A, ribolovna cona B in ribolovna cona C.</a:t>
            </a:r>
          </a:p>
          <a:p>
            <a:pPr algn="ctr">
              <a:buNone/>
            </a:pPr>
            <a:r>
              <a:rPr lang="sl-SI" i="1" dirty="0"/>
              <a:t>2. člen</a:t>
            </a:r>
          </a:p>
          <a:p>
            <a:pPr>
              <a:buNone/>
            </a:pPr>
            <a:r>
              <a:rPr lang="sl-SI" dirty="0"/>
              <a:t>Ribolovno cono A sestavljajo notranje morske vode</a:t>
            </a:r>
          </a:p>
          <a:p>
            <a:pPr>
              <a:buNone/>
            </a:pPr>
            <a:r>
              <a:rPr lang="sl-SI" dirty="0"/>
              <a:t>Republike Slovenije, ki obsegajo območje od obale do</a:t>
            </a:r>
          </a:p>
          <a:p>
            <a:pPr>
              <a:buNone/>
            </a:pPr>
            <a:r>
              <a:rPr lang="sl-SI" dirty="0"/>
              <a:t>črte, ki povezuje rt Madona in rt Savudrija.</a:t>
            </a:r>
          </a:p>
          <a:p>
            <a:pPr algn="ctr">
              <a:buNone/>
            </a:pPr>
            <a:r>
              <a:rPr lang="sl-SI" i="1" dirty="0"/>
              <a:t>3. člen</a:t>
            </a:r>
          </a:p>
          <a:p>
            <a:pPr>
              <a:buNone/>
            </a:pPr>
            <a:r>
              <a:rPr lang="sl-SI" dirty="0"/>
              <a:t>Ribolovno cono B sestavlja teritorialno morje Republike</a:t>
            </a:r>
          </a:p>
          <a:p>
            <a:pPr>
              <a:buNone/>
            </a:pPr>
            <a:r>
              <a:rPr lang="sl-SI" dirty="0"/>
              <a:t>Slovenije. Severna meja ribolovne cone B poteka po</a:t>
            </a:r>
          </a:p>
          <a:p>
            <a:pPr>
              <a:buNone/>
            </a:pPr>
            <a:r>
              <a:rPr lang="sl-SI" dirty="0"/>
              <a:t>meji, določeni s Pogodbo med SFRJ in Republiko Italijo s</a:t>
            </a:r>
          </a:p>
          <a:p>
            <a:pPr>
              <a:buNone/>
            </a:pPr>
            <a:r>
              <a:rPr lang="sl-SI" dirty="0"/>
              <a:t>prilogami od I do X z dne 10. novembra 1975. Južna </a:t>
            </a:r>
            <a:r>
              <a:rPr lang="sl-SI" dirty="0" smtClean="0"/>
              <a:t>meja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/>
              <a:t>U R E D B </a:t>
            </a:r>
            <a:r>
              <a:rPr lang="sl-SI" sz="2800" b="1" dirty="0" smtClean="0"/>
              <a:t>A</a:t>
            </a:r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/>
              <a:t>o določitvi območja ribolovnega morja</a:t>
            </a:r>
            <a:br>
              <a:rPr lang="pt-BR" sz="2800" b="1" dirty="0" smtClean="0"/>
            </a:br>
            <a:r>
              <a:rPr lang="pt-BR" sz="2800" b="1" dirty="0" smtClean="0"/>
              <a:t>Republike Slovenije</a:t>
            </a:r>
            <a:r>
              <a:rPr lang="sl-SI" sz="2800" b="1" dirty="0" smtClean="0"/>
              <a:t>, Ur. l. RS, št. 2/2005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l-SI" dirty="0" smtClean="0"/>
              <a:t>ribolovne </a:t>
            </a:r>
            <a:r>
              <a:rPr lang="sl-SI" dirty="0"/>
              <a:t>cone B začasno, do dokončne sporazumne rešitve</a:t>
            </a:r>
          </a:p>
          <a:p>
            <a:pPr>
              <a:buNone/>
            </a:pPr>
            <a:r>
              <a:rPr lang="sl-SI" dirty="0"/>
              <a:t>mejnega vprašanja med Slovenijo in Hrvaško, poteka</a:t>
            </a:r>
          </a:p>
          <a:p>
            <a:pPr>
              <a:buNone/>
            </a:pPr>
            <a:r>
              <a:rPr lang="sl-SI" dirty="0"/>
              <a:t>od rta Savudrija do točke T6 (Y 5.361.377, X 5.031.764;</a:t>
            </a:r>
          </a:p>
          <a:p>
            <a:pPr>
              <a:buNone/>
            </a:pPr>
            <a:r>
              <a:rPr lang="sl-SI" dirty="0"/>
              <a:t>ϕ 45°25´00,0˝, λ 13°13´42,9˝).</a:t>
            </a:r>
          </a:p>
          <a:p>
            <a:pPr algn="ctr">
              <a:buNone/>
            </a:pPr>
            <a:r>
              <a:rPr lang="sl-SI" i="1" dirty="0"/>
              <a:t>4. člen</a:t>
            </a:r>
          </a:p>
          <a:p>
            <a:pPr>
              <a:buNone/>
            </a:pPr>
            <a:r>
              <a:rPr lang="sl-SI" dirty="0"/>
              <a:t>Ribolovna cona C obsega območje zaščitne ekološke</a:t>
            </a:r>
          </a:p>
          <a:p>
            <a:pPr>
              <a:buNone/>
            </a:pPr>
            <a:r>
              <a:rPr lang="sl-SI" dirty="0"/>
              <a:t>cone Republike Slovenije in območje odprtega morja v</a:t>
            </a:r>
          </a:p>
          <a:p>
            <a:pPr>
              <a:buNone/>
            </a:pPr>
            <a:r>
              <a:rPr lang="sl-SI" dirty="0"/>
              <a:t>Jadranskem morju.</a:t>
            </a:r>
          </a:p>
          <a:p>
            <a:pPr algn="ctr">
              <a:buNone/>
            </a:pPr>
            <a:r>
              <a:rPr lang="sl-SI" i="1" dirty="0"/>
              <a:t>5. člen</a:t>
            </a:r>
          </a:p>
          <a:p>
            <a:pPr>
              <a:buNone/>
            </a:pPr>
            <a:r>
              <a:rPr lang="sl-SI" dirty="0"/>
              <a:t>Ta uredba začne veljati naslednji dan po objavi v</a:t>
            </a:r>
          </a:p>
          <a:p>
            <a:pPr>
              <a:buNone/>
            </a:pPr>
            <a:r>
              <a:rPr lang="sl-SI" dirty="0"/>
              <a:t>Uradnem listu Republike Slovenije.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181</Words>
  <Application>Microsoft Office PowerPoint</Application>
  <PresentationFormat>Diaprojekcija na zaslonu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Officeova tema</vt:lpstr>
      <vt:lpstr>U R E D B A o določitvi območja ribolovnega morja Republike Slovenije, Ur. l. RS, št. 2/2005</vt:lpstr>
      <vt:lpstr>U R E D B A o določitvi območja ribolovnega morja Republike Slovenije, Ur. l. RS, št. 2/2005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 R E D B A o določitvi območja ribolovnega morja Republike Slovenije, Ur. l. RS, št. 2/2005</dc:title>
  <dc:creator> </dc:creator>
  <cp:lastModifiedBy> </cp:lastModifiedBy>
  <cp:revision>3</cp:revision>
  <dcterms:created xsi:type="dcterms:W3CDTF">2011-04-19T11:01:23Z</dcterms:created>
  <dcterms:modified xsi:type="dcterms:W3CDTF">2011-04-19T11:34:25Z</dcterms:modified>
</cp:coreProperties>
</file>