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3" r:id="rId5"/>
    <p:sldId id="319" r:id="rId6"/>
    <p:sldId id="302" r:id="rId7"/>
    <p:sldId id="317" r:id="rId8"/>
    <p:sldId id="303" r:id="rId9"/>
    <p:sldId id="301" r:id="rId10"/>
    <p:sldId id="275" r:id="rId11"/>
    <p:sldId id="316" r:id="rId12"/>
    <p:sldId id="304" r:id="rId13"/>
    <p:sldId id="312" r:id="rId14"/>
    <p:sldId id="305" r:id="rId15"/>
    <p:sldId id="296" r:id="rId16"/>
    <p:sldId id="306" r:id="rId17"/>
    <p:sldId id="295" r:id="rId18"/>
    <p:sldId id="307" r:id="rId19"/>
    <p:sldId id="294" r:id="rId20"/>
    <p:sldId id="308" r:id="rId21"/>
    <p:sldId id="309" r:id="rId22"/>
    <p:sldId id="311" r:id="rId23"/>
    <p:sldId id="278" r:id="rId24"/>
    <p:sldId id="297" r:id="rId25"/>
    <p:sldId id="318" r:id="rId26"/>
  </p:sldIdLst>
  <p:sldSz cx="18288000" cy="10274300"/>
  <p:notesSz cx="18288000" cy="102743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958" userDrawn="1">
          <p15:clr>
            <a:srgbClr val="A4A3A4"/>
          </p15:clr>
        </p15:guide>
        <p15:guide id="2" pos="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čič, Zala" initials="SZ" lastIdx="1" clrIdx="0">
    <p:extLst>
      <p:ext uri="{19B8F6BF-5375-455C-9EA6-DF929625EA0E}">
        <p15:presenceInfo xmlns:p15="http://schemas.microsoft.com/office/powerpoint/2012/main" userId="S-1-5-21-1708537768-1078145449-682003330-25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780" y="52"/>
      </p:cViewPr>
      <p:guideLst>
        <p:guide orient="horz" pos="5958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" d="100"/>
          <a:sy n="10" d="100"/>
        </p:scale>
        <p:origin x="4044" y="245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71151-D785-4E0B-92F3-B58A8BE45C60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956F22F9-4FF0-406C-8754-5CC0A94C516C}">
      <dgm:prSet phldrT="[besedilo]"/>
      <dgm:spPr/>
      <dgm:t>
        <a:bodyPr/>
        <a:lstStyle/>
        <a:p>
          <a:r>
            <a:rPr lang="sl-SI" dirty="0"/>
            <a:t>Dogodki</a:t>
          </a:r>
        </a:p>
      </dgm:t>
    </dgm:pt>
    <dgm:pt modelId="{A7464533-E68F-4CB5-B157-FEEB914360F6}" type="parTrans" cxnId="{A7B48310-5242-4329-84FF-3FFF1606DFA7}">
      <dgm:prSet/>
      <dgm:spPr/>
      <dgm:t>
        <a:bodyPr/>
        <a:lstStyle/>
        <a:p>
          <a:endParaRPr lang="sl-SI"/>
        </a:p>
      </dgm:t>
    </dgm:pt>
    <dgm:pt modelId="{BD758DE3-A342-4F2B-89DD-DCC20056951A}" type="sibTrans" cxnId="{A7B48310-5242-4329-84FF-3FFF1606DFA7}">
      <dgm:prSet/>
      <dgm:spPr/>
      <dgm:t>
        <a:bodyPr/>
        <a:lstStyle/>
        <a:p>
          <a:endParaRPr lang="sl-SI"/>
        </a:p>
      </dgm:t>
    </dgm:pt>
    <dgm:pt modelId="{D197C73A-CFED-403E-AF71-DF579835AA9E}">
      <dgm:prSet phldrT="[besedilo]" custT="1"/>
      <dgm:spPr/>
      <dgm:t>
        <a:bodyPr/>
        <a:lstStyle/>
        <a:p>
          <a:r>
            <a:rPr lang="sl-SI" sz="2400" dirty="0"/>
            <a:t>Študenti</a:t>
          </a:r>
        </a:p>
      </dgm:t>
    </dgm:pt>
    <dgm:pt modelId="{A9CB8467-2C2F-4CAE-B437-319AFF1B52B7}" type="parTrans" cxnId="{B6141497-6B1F-4B8E-8615-B14F26C63901}">
      <dgm:prSet/>
      <dgm:spPr/>
      <dgm:t>
        <a:bodyPr/>
        <a:lstStyle/>
        <a:p>
          <a:endParaRPr lang="sl-SI"/>
        </a:p>
      </dgm:t>
    </dgm:pt>
    <dgm:pt modelId="{0FE1225D-CCBA-42BC-87DF-1A5C64591B80}" type="sibTrans" cxnId="{B6141497-6B1F-4B8E-8615-B14F26C63901}">
      <dgm:prSet/>
      <dgm:spPr/>
      <dgm:t>
        <a:bodyPr/>
        <a:lstStyle/>
        <a:p>
          <a:endParaRPr lang="sl-SI"/>
        </a:p>
      </dgm:t>
    </dgm:pt>
    <dgm:pt modelId="{5163ED28-0E53-4331-9F2C-58ABD92115B5}">
      <dgm:prSet phldrT="[besedilo]"/>
      <dgm:spPr/>
      <dgm:t>
        <a:bodyPr/>
        <a:lstStyle/>
        <a:p>
          <a:r>
            <a:rPr lang="sl-SI" dirty="0"/>
            <a:t>Svetovanja</a:t>
          </a:r>
        </a:p>
      </dgm:t>
    </dgm:pt>
    <dgm:pt modelId="{F0054A9F-9032-44F8-9ED5-784A17D2243E}" type="parTrans" cxnId="{E8104447-1823-4332-992A-0499F24DB4FD}">
      <dgm:prSet/>
      <dgm:spPr/>
      <dgm:t>
        <a:bodyPr/>
        <a:lstStyle/>
        <a:p>
          <a:endParaRPr lang="sl-SI"/>
        </a:p>
      </dgm:t>
    </dgm:pt>
    <dgm:pt modelId="{C46775E5-2979-4F3A-871C-9E6BDCF6507E}" type="sibTrans" cxnId="{E8104447-1823-4332-992A-0499F24DB4FD}">
      <dgm:prSet/>
      <dgm:spPr/>
      <dgm:t>
        <a:bodyPr/>
        <a:lstStyle/>
        <a:p>
          <a:endParaRPr lang="sl-SI"/>
        </a:p>
      </dgm:t>
    </dgm:pt>
    <dgm:pt modelId="{562C6EED-2A15-40F1-92CF-111B824E416C}">
      <dgm:prSet phldrT="[besedilo]"/>
      <dgm:spPr/>
      <dgm:t>
        <a:bodyPr/>
        <a:lstStyle/>
        <a:p>
          <a:r>
            <a:rPr lang="sl-SI" dirty="0"/>
            <a:t>Študenti</a:t>
          </a:r>
        </a:p>
      </dgm:t>
    </dgm:pt>
    <dgm:pt modelId="{9F8A6142-3089-4365-B847-3D169728BEB3}" type="parTrans" cxnId="{0A3C327F-7C74-45BE-A6B2-B4792182386F}">
      <dgm:prSet/>
      <dgm:spPr/>
      <dgm:t>
        <a:bodyPr/>
        <a:lstStyle/>
        <a:p>
          <a:endParaRPr lang="sl-SI"/>
        </a:p>
      </dgm:t>
    </dgm:pt>
    <dgm:pt modelId="{C9CF7B20-395B-47B2-8A5D-CDFCD6DAE4E3}" type="sibTrans" cxnId="{0A3C327F-7C74-45BE-A6B2-B4792182386F}">
      <dgm:prSet/>
      <dgm:spPr/>
      <dgm:t>
        <a:bodyPr/>
        <a:lstStyle/>
        <a:p>
          <a:endParaRPr lang="sl-SI"/>
        </a:p>
      </dgm:t>
    </dgm:pt>
    <dgm:pt modelId="{45D2A009-B188-4A70-862D-778E2385CEB4}">
      <dgm:prSet phldrT="[besedilo]"/>
      <dgm:spPr/>
      <dgm:t>
        <a:bodyPr/>
        <a:lstStyle/>
        <a:p>
          <a:r>
            <a:rPr lang="sl-SI" dirty="0"/>
            <a:t>Prosta delovna mesta</a:t>
          </a:r>
        </a:p>
      </dgm:t>
    </dgm:pt>
    <dgm:pt modelId="{749DEC82-A070-40FB-9DD4-71AB982B188C}" type="parTrans" cxnId="{B3DA1955-3598-4219-BCC5-4D7AC7307F6B}">
      <dgm:prSet/>
      <dgm:spPr/>
      <dgm:t>
        <a:bodyPr/>
        <a:lstStyle/>
        <a:p>
          <a:endParaRPr lang="sl-SI"/>
        </a:p>
      </dgm:t>
    </dgm:pt>
    <dgm:pt modelId="{2F1877A3-1DBC-4F3D-9DD4-D532CC2A6B86}" type="sibTrans" cxnId="{B3DA1955-3598-4219-BCC5-4D7AC7307F6B}">
      <dgm:prSet/>
      <dgm:spPr/>
      <dgm:t>
        <a:bodyPr/>
        <a:lstStyle/>
        <a:p>
          <a:endParaRPr lang="sl-SI"/>
        </a:p>
      </dgm:t>
    </dgm:pt>
    <dgm:pt modelId="{66847A6B-3560-4F0E-9638-32452C57C053}">
      <dgm:prSet phldrT="[besedilo]"/>
      <dgm:spPr/>
      <dgm:t>
        <a:bodyPr/>
        <a:lstStyle/>
        <a:p>
          <a:r>
            <a:rPr lang="sl-SI" dirty="0"/>
            <a:t>Študenti</a:t>
          </a:r>
        </a:p>
      </dgm:t>
    </dgm:pt>
    <dgm:pt modelId="{6851F209-49C3-465B-933A-750FF0AA4DAD}" type="parTrans" cxnId="{88BC0D51-2FDE-4F4F-B55E-EF41DA7B3ABF}">
      <dgm:prSet/>
      <dgm:spPr/>
      <dgm:t>
        <a:bodyPr/>
        <a:lstStyle/>
        <a:p>
          <a:endParaRPr lang="sl-SI"/>
        </a:p>
      </dgm:t>
    </dgm:pt>
    <dgm:pt modelId="{A75884BA-4347-48FC-8EE3-01D7CFA5A7F3}" type="sibTrans" cxnId="{88BC0D51-2FDE-4F4F-B55E-EF41DA7B3ABF}">
      <dgm:prSet/>
      <dgm:spPr/>
      <dgm:t>
        <a:bodyPr/>
        <a:lstStyle/>
        <a:p>
          <a:endParaRPr lang="sl-SI"/>
        </a:p>
      </dgm:t>
    </dgm:pt>
    <dgm:pt modelId="{1ABA4141-8D0D-4826-B3BE-5D0B8E3CC60E}">
      <dgm:prSet phldrT="[besedilo]"/>
      <dgm:spPr/>
      <dgm:t>
        <a:bodyPr/>
        <a:lstStyle/>
        <a:p>
          <a:r>
            <a:rPr lang="sl-SI" dirty="0"/>
            <a:t>Praktična usposabljanja</a:t>
          </a:r>
        </a:p>
      </dgm:t>
    </dgm:pt>
    <dgm:pt modelId="{53C6FFB0-A2BD-4596-93CB-6CFAAB7E43ED}" type="parTrans" cxnId="{BF27D6F3-91AE-49BF-8631-D3F6DCC4C8AF}">
      <dgm:prSet/>
      <dgm:spPr/>
      <dgm:t>
        <a:bodyPr/>
        <a:lstStyle/>
        <a:p>
          <a:endParaRPr lang="sl-SI"/>
        </a:p>
      </dgm:t>
    </dgm:pt>
    <dgm:pt modelId="{5D5DB934-FDBA-4B1F-86F2-5E707760946A}" type="sibTrans" cxnId="{BF27D6F3-91AE-49BF-8631-D3F6DCC4C8AF}">
      <dgm:prSet/>
      <dgm:spPr/>
      <dgm:t>
        <a:bodyPr/>
        <a:lstStyle/>
        <a:p>
          <a:endParaRPr lang="sl-SI"/>
        </a:p>
      </dgm:t>
    </dgm:pt>
    <dgm:pt modelId="{17A43D12-ECF8-40B9-80C4-659660A2E893}">
      <dgm:prSet phldrT="[besedilo]"/>
      <dgm:spPr/>
      <dgm:t>
        <a:bodyPr/>
        <a:lstStyle/>
        <a:p>
          <a:r>
            <a:rPr lang="sl-SI" dirty="0"/>
            <a:t>Študenti</a:t>
          </a:r>
        </a:p>
      </dgm:t>
    </dgm:pt>
    <dgm:pt modelId="{81B4DE7B-1C15-4E01-9493-4CC015A89339}" type="parTrans" cxnId="{BFF52234-665C-4FFE-B59A-01106EAAD8D0}">
      <dgm:prSet/>
      <dgm:spPr/>
      <dgm:t>
        <a:bodyPr/>
        <a:lstStyle/>
        <a:p>
          <a:endParaRPr lang="sl-SI"/>
        </a:p>
      </dgm:t>
    </dgm:pt>
    <dgm:pt modelId="{D96B3E2A-C33B-4489-8485-BF12849104BB}" type="sibTrans" cxnId="{BFF52234-665C-4FFE-B59A-01106EAAD8D0}">
      <dgm:prSet/>
      <dgm:spPr/>
      <dgm:t>
        <a:bodyPr/>
        <a:lstStyle/>
        <a:p>
          <a:endParaRPr lang="sl-SI"/>
        </a:p>
      </dgm:t>
    </dgm:pt>
    <dgm:pt modelId="{44C4AA9F-AB54-49E1-BD32-4F5FCF5C2A4C}">
      <dgm:prSet phldrT="[besedilo]" custT="1"/>
      <dgm:spPr/>
      <dgm:t>
        <a:bodyPr/>
        <a:lstStyle/>
        <a:p>
          <a:r>
            <a:rPr lang="sl-SI" sz="2400" dirty="0" err="1"/>
            <a:t>Alumni</a:t>
          </a:r>
          <a:endParaRPr lang="sl-SI" sz="2400" dirty="0"/>
        </a:p>
      </dgm:t>
    </dgm:pt>
    <dgm:pt modelId="{B8EE3EDD-3076-4C24-8A45-858492D9FAF8}" type="parTrans" cxnId="{3C12A0F9-A949-46C6-9744-B6FB1460063C}">
      <dgm:prSet/>
      <dgm:spPr/>
      <dgm:t>
        <a:bodyPr/>
        <a:lstStyle/>
        <a:p>
          <a:endParaRPr lang="sl-SI"/>
        </a:p>
      </dgm:t>
    </dgm:pt>
    <dgm:pt modelId="{FABE5E9B-C14D-4DD4-9158-E295FC0D3827}" type="sibTrans" cxnId="{3C12A0F9-A949-46C6-9744-B6FB1460063C}">
      <dgm:prSet/>
      <dgm:spPr/>
      <dgm:t>
        <a:bodyPr/>
        <a:lstStyle/>
        <a:p>
          <a:endParaRPr lang="sl-SI"/>
        </a:p>
      </dgm:t>
    </dgm:pt>
    <dgm:pt modelId="{600F942D-864B-477F-A8E4-FFC94C23BC37}">
      <dgm:prSet phldrT="[besedilo]" custT="1"/>
      <dgm:spPr/>
      <dgm:t>
        <a:bodyPr/>
        <a:lstStyle/>
        <a:p>
          <a:r>
            <a:rPr lang="sl-SI" sz="2400" dirty="0"/>
            <a:t>Dijaki</a:t>
          </a:r>
        </a:p>
      </dgm:t>
    </dgm:pt>
    <dgm:pt modelId="{4C2B97D3-3E38-4BE0-9AFC-4D8F0D87DF3D}" type="parTrans" cxnId="{E9000B80-0BBA-4DDE-95CA-43BD2B6881A6}">
      <dgm:prSet/>
      <dgm:spPr/>
      <dgm:t>
        <a:bodyPr/>
        <a:lstStyle/>
        <a:p>
          <a:endParaRPr lang="sl-SI"/>
        </a:p>
      </dgm:t>
    </dgm:pt>
    <dgm:pt modelId="{0A61DEFE-E089-4DAF-9D07-E2D13D7451A1}" type="sibTrans" cxnId="{E9000B80-0BBA-4DDE-95CA-43BD2B6881A6}">
      <dgm:prSet/>
      <dgm:spPr/>
      <dgm:t>
        <a:bodyPr/>
        <a:lstStyle/>
        <a:p>
          <a:endParaRPr lang="sl-SI"/>
        </a:p>
      </dgm:t>
    </dgm:pt>
    <dgm:pt modelId="{EA377301-1FCE-4764-A156-2BD08C97A759}">
      <dgm:prSet phldrT="[besedilo]" custT="1"/>
      <dgm:spPr/>
      <dgm:t>
        <a:bodyPr/>
        <a:lstStyle/>
        <a:p>
          <a:r>
            <a:rPr lang="sl-SI" sz="2400" dirty="0"/>
            <a:t>Zaposleni</a:t>
          </a:r>
        </a:p>
      </dgm:t>
    </dgm:pt>
    <dgm:pt modelId="{0FAD42C3-4F03-4C75-B437-6D9EDAE24DC1}" type="parTrans" cxnId="{61436921-06CF-4308-8253-B87673D8772B}">
      <dgm:prSet/>
      <dgm:spPr/>
      <dgm:t>
        <a:bodyPr/>
        <a:lstStyle/>
        <a:p>
          <a:endParaRPr lang="sl-SI"/>
        </a:p>
      </dgm:t>
    </dgm:pt>
    <dgm:pt modelId="{57CA2172-6F1F-40F7-90D7-6EDC5FC11B9D}" type="sibTrans" cxnId="{61436921-06CF-4308-8253-B87673D8772B}">
      <dgm:prSet/>
      <dgm:spPr/>
      <dgm:t>
        <a:bodyPr/>
        <a:lstStyle/>
        <a:p>
          <a:endParaRPr lang="sl-SI"/>
        </a:p>
      </dgm:t>
    </dgm:pt>
    <dgm:pt modelId="{EB1223E9-5762-4FB1-8E19-65F1C759CB7B}">
      <dgm:prSet phldrT="[besedilo]" custT="1"/>
      <dgm:spPr/>
      <dgm:t>
        <a:bodyPr/>
        <a:lstStyle/>
        <a:p>
          <a:r>
            <a:rPr lang="sl-SI" sz="2400" dirty="0"/>
            <a:t>Organizacije</a:t>
          </a:r>
        </a:p>
      </dgm:t>
    </dgm:pt>
    <dgm:pt modelId="{E103D405-281B-4F87-B207-484E0A00BA78}" type="parTrans" cxnId="{C218DFB3-A460-4732-B991-DCFBBCDA20A3}">
      <dgm:prSet/>
      <dgm:spPr/>
      <dgm:t>
        <a:bodyPr/>
        <a:lstStyle/>
        <a:p>
          <a:endParaRPr lang="sl-SI"/>
        </a:p>
      </dgm:t>
    </dgm:pt>
    <dgm:pt modelId="{CFB5F609-42E3-4C06-88D2-F279ACD37EF8}" type="sibTrans" cxnId="{C218DFB3-A460-4732-B991-DCFBBCDA20A3}">
      <dgm:prSet/>
      <dgm:spPr/>
      <dgm:t>
        <a:bodyPr/>
        <a:lstStyle/>
        <a:p>
          <a:endParaRPr lang="sl-SI"/>
        </a:p>
      </dgm:t>
    </dgm:pt>
    <dgm:pt modelId="{3067EA0B-3DF8-4BE5-921D-0E53F4C24B4C}">
      <dgm:prSet phldrT="[besedilo]"/>
      <dgm:spPr/>
      <dgm:t>
        <a:bodyPr/>
        <a:lstStyle/>
        <a:p>
          <a:r>
            <a:rPr lang="sl-SI" dirty="0" err="1"/>
            <a:t>Alumni</a:t>
          </a:r>
          <a:endParaRPr lang="sl-SI" dirty="0"/>
        </a:p>
      </dgm:t>
    </dgm:pt>
    <dgm:pt modelId="{A34F9F07-EB4E-43F9-A76D-DDFF9367444D}" type="parTrans" cxnId="{7ADC9CF8-02A9-4473-9BF6-FACAF3DDD5AA}">
      <dgm:prSet/>
      <dgm:spPr/>
      <dgm:t>
        <a:bodyPr/>
        <a:lstStyle/>
        <a:p>
          <a:endParaRPr lang="sl-SI"/>
        </a:p>
      </dgm:t>
    </dgm:pt>
    <dgm:pt modelId="{EA8A40A3-2C11-4994-9C12-315A1B464D69}" type="sibTrans" cxnId="{7ADC9CF8-02A9-4473-9BF6-FACAF3DDD5AA}">
      <dgm:prSet/>
      <dgm:spPr/>
      <dgm:t>
        <a:bodyPr/>
        <a:lstStyle/>
        <a:p>
          <a:endParaRPr lang="sl-SI"/>
        </a:p>
      </dgm:t>
    </dgm:pt>
    <dgm:pt modelId="{C8C5E47F-1FD0-4AD7-8CB7-DB9DA9891016}">
      <dgm:prSet phldrT="[besedilo]"/>
      <dgm:spPr/>
      <dgm:t>
        <a:bodyPr/>
        <a:lstStyle/>
        <a:p>
          <a:r>
            <a:rPr lang="sl-SI" dirty="0"/>
            <a:t>Dijaki</a:t>
          </a:r>
        </a:p>
      </dgm:t>
    </dgm:pt>
    <dgm:pt modelId="{60A43976-5366-4F22-B7CD-706298288F40}" type="parTrans" cxnId="{329E1D2C-3998-412E-A16D-9211D974550F}">
      <dgm:prSet/>
      <dgm:spPr/>
      <dgm:t>
        <a:bodyPr/>
        <a:lstStyle/>
        <a:p>
          <a:endParaRPr lang="sl-SI"/>
        </a:p>
      </dgm:t>
    </dgm:pt>
    <dgm:pt modelId="{85F11691-9C5F-43C9-8FB3-65865017528E}" type="sibTrans" cxnId="{329E1D2C-3998-412E-A16D-9211D974550F}">
      <dgm:prSet/>
      <dgm:spPr/>
      <dgm:t>
        <a:bodyPr/>
        <a:lstStyle/>
        <a:p>
          <a:endParaRPr lang="sl-SI"/>
        </a:p>
      </dgm:t>
    </dgm:pt>
    <dgm:pt modelId="{D1248B04-DA93-4A57-900B-5E7E178995FC}">
      <dgm:prSet phldrT="[besedilo]"/>
      <dgm:spPr/>
      <dgm:t>
        <a:bodyPr/>
        <a:lstStyle/>
        <a:p>
          <a:r>
            <a:rPr lang="sl-SI" dirty="0"/>
            <a:t>Organizacije</a:t>
          </a:r>
        </a:p>
      </dgm:t>
    </dgm:pt>
    <dgm:pt modelId="{1641625B-CBEF-4937-83D7-8C7ADB1027C1}" type="parTrans" cxnId="{2B012E3F-92D6-48EF-B45A-6A4FE94DA614}">
      <dgm:prSet/>
      <dgm:spPr/>
      <dgm:t>
        <a:bodyPr/>
        <a:lstStyle/>
        <a:p>
          <a:endParaRPr lang="sl-SI"/>
        </a:p>
      </dgm:t>
    </dgm:pt>
    <dgm:pt modelId="{78B572A3-C2A3-465E-A50A-319F1A8DDEBB}" type="sibTrans" cxnId="{2B012E3F-92D6-48EF-B45A-6A4FE94DA614}">
      <dgm:prSet/>
      <dgm:spPr/>
      <dgm:t>
        <a:bodyPr/>
        <a:lstStyle/>
        <a:p>
          <a:endParaRPr lang="sl-SI"/>
        </a:p>
      </dgm:t>
    </dgm:pt>
    <dgm:pt modelId="{81E682BE-0DCD-4D19-B49C-FD27AFAD3BD8}">
      <dgm:prSet phldrT="[besedilo]"/>
      <dgm:spPr/>
      <dgm:t>
        <a:bodyPr/>
        <a:lstStyle/>
        <a:p>
          <a:r>
            <a:rPr lang="sl-SI" dirty="0" err="1"/>
            <a:t>Alumni</a:t>
          </a:r>
          <a:endParaRPr lang="sl-SI" dirty="0"/>
        </a:p>
      </dgm:t>
    </dgm:pt>
    <dgm:pt modelId="{17576DD7-D237-4BB1-8F15-B1C44382CAC6}" type="parTrans" cxnId="{00C0B3F7-CED0-4917-9639-78A34AF6F892}">
      <dgm:prSet/>
      <dgm:spPr/>
      <dgm:t>
        <a:bodyPr/>
        <a:lstStyle/>
        <a:p>
          <a:endParaRPr lang="sl-SI"/>
        </a:p>
      </dgm:t>
    </dgm:pt>
    <dgm:pt modelId="{042B5223-059E-40C2-A612-C362B41E34F4}" type="sibTrans" cxnId="{00C0B3F7-CED0-4917-9639-78A34AF6F892}">
      <dgm:prSet/>
      <dgm:spPr/>
      <dgm:t>
        <a:bodyPr/>
        <a:lstStyle/>
        <a:p>
          <a:endParaRPr lang="sl-SI"/>
        </a:p>
      </dgm:t>
    </dgm:pt>
    <dgm:pt modelId="{AA7EC6F7-6BB4-4A62-9632-39B020CB83DB}">
      <dgm:prSet phldrT="[besedilo]"/>
      <dgm:spPr/>
      <dgm:t>
        <a:bodyPr/>
        <a:lstStyle/>
        <a:p>
          <a:r>
            <a:rPr lang="sl-SI" dirty="0"/>
            <a:t>Organizacije</a:t>
          </a:r>
        </a:p>
      </dgm:t>
    </dgm:pt>
    <dgm:pt modelId="{FED5EFAC-27B1-4413-AC7A-4815AFF1EB87}" type="parTrans" cxnId="{86CE6281-1D7E-4ADA-9D6F-A4D0138C090A}">
      <dgm:prSet/>
      <dgm:spPr/>
      <dgm:t>
        <a:bodyPr/>
        <a:lstStyle/>
        <a:p>
          <a:endParaRPr lang="sl-SI"/>
        </a:p>
      </dgm:t>
    </dgm:pt>
    <dgm:pt modelId="{77B3B984-61B3-4575-9066-3B41D5492356}" type="sibTrans" cxnId="{86CE6281-1D7E-4ADA-9D6F-A4D0138C090A}">
      <dgm:prSet/>
      <dgm:spPr/>
      <dgm:t>
        <a:bodyPr/>
        <a:lstStyle/>
        <a:p>
          <a:endParaRPr lang="sl-SI"/>
        </a:p>
      </dgm:t>
    </dgm:pt>
    <dgm:pt modelId="{6D87ECEE-C48B-45A6-8827-3CB59BCC0922}" type="pres">
      <dgm:prSet presAssocID="{D6D71151-D785-4E0B-92F3-B58A8BE45C6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4785D86-EAB1-45A7-9DC5-DA12598B2223}" type="pres">
      <dgm:prSet presAssocID="{D6D71151-D785-4E0B-92F3-B58A8BE45C60}" presName="children" presStyleCnt="0"/>
      <dgm:spPr/>
    </dgm:pt>
    <dgm:pt modelId="{970A1D7E-2342-46E7-8B95-0D940B8F5D04}" type="pres">
      <dgm:prSet presAssocID="{D6D71151-D785-4E0B-92F3-B58A8BE45C60}" presName="child1group" presStyleCnt="0"/>
      <dgm:spPr/>
    </dgm:pt>
    <dgm:pt modelId="{BDBA3AC6-336A-4734-A728-69202E94A0E4}" type="pres">
      <dgm:prSet presAssocID="{D6D71151-D785-4E0B-92F3-B58A8BE45C60}" presName="child1" presStyleLbl="bgAcc1" presStyleIdx="0" presStyleCnt="4" custLinFactNeighborX="-2169"/>
      <dgm:spPr/>
    </dgm:pt>
    <dgm:pt modelId="{45D903FD-79E1-4277-8BE4-BBBB9D5B8D4F}" type="pres">
      <dgm:prSet presAssocID="{D6D71151-D785-4E0B-92F3-B58A8BE45C60}" presName="child1Text" presStyleLbl="bgAcc1" presStyleIdx="0" presStyleCnt="4">
        <dgm:presLayoutVars>
          <dgm:bulletEnabled val="1"/>
        </dgm:presLayoutVars>
      </dgm:prSet>
      <dgm:spPr/>
    </dgm:pt>
    <dgm:pt modelId="{E4160936-6CAE-4596-AAE8-9BD5C494D366}" type="pres">
      <dgm:prSet presAssocID="{D6D71151-D785-4E0B-92F3-B58A8BE45C60}" presName="child2group" presStyleCnt="0"/>
      <dgm:spPr/>
    </dgm:pt>
    <dgm:pt modelId="{77E8CD5F-51DA-4F8A-ADB3-7BDAA16D5095}" type="pres">
      <dgm:prSet presAssocID="{D6D71151-D785-4E0B-92F3-B58A8BE45C60}" presName="child2" presStyleLbl="bgAcc1" presStyleIdx="1" presStyleCnt="4"/>
      <dgm:spPr/>
    </dgm:pt>
    <dgm:pt modelId="{E3838A3C-570D-4812-B833-F1F9244B8A20}" type="pres">
      <dgm:prSet presAssocID="{D6D71151-D785-4E0B-92F3-B58A8BE45C60}" presName="child2Text" presStyleLbl="bgAcc1" presStyleIdx="1" presStyleCnt="4">
        <dgm:presLayoutVars>
          <dgm:bulletEnabled val="1"/>
        </dgm:presLayoutVars>
      </dgm:prSet>
      <dgm:spPr/>
    </dgm:pt>
    <dgm:pt modelId="{0E7DE652-22C4-4896-B68A-CA47FADDBC53}" type="pres">
      <dgm:prSet presAssocID="{D6D71151-D785-4E0B-92F3-B58A8BE45C60}" presName="child3group" presStyleCnt="0"/>
      <dgm:spPr/>
    </dgm:pt>
    <dgm:pt modelId="{5D59BC6C-31D3-4D19-BF9D-8585BFA7C08E}" type="pres">
      <dgm:prSet presAssocID="{D6D71151-D785-4E0B-92F3-B58A8BE45C60}" presName="child3" presStyleLbl="bgAcc1" presStyleIdx="2" presStyleCnt="4"/>
      <dgm:spPr/>
    </dgm:pt>
    <dgm:pt modelId="{932A88EC-3466-4A9D-B945-8CFDDCC0F807}" type="pres">
      <dgm:prSet presAssocID="{D6D71151-D785-4E0B-92F3-B58A8BE45C60}" presName="child3Text" presStyleLbl="bgAcc1" presStyleIdx="2" presStyleCnt="4">
        <dgm:presLayoutVars>
          <dgm:bulletEnabled val="1"/>
        </dgm:presLayoutVars>
      </dgm:prSet>
      <dgm:spPr/>
    </dgm:pt>
    <dgm:pt modelId="{814429DD-A30C-47F8-8258-4306DAADC6ED}" type="pres">
      <dgm:prSet presAssocID="{D6D71151-D785-4E0B-92F3-B58A8BE45C60}" presName="child4group" presStyleCnt="0"/>
      <dgm:spPr/>
    </dgm:pt>
    <dgm:pt modelId="{3F664369-C272-45B6-AC27-712A144295FD}" type="pres">
      <dgm:prSet presAssocID="{D6D71151-D785-4E0B-92F3-B58A8BE45C60}" presName="child4" presStyleLbl="bgAcc1" presStyleIdx="3" presStyleCnt="4"/>
      <dgm:spPr/>
    </dgm:pt>
    <dgm:pt modelId="{85711809-3D63-4FE9-9A37-27655BDCE55E}" type="pres">
      <dgm:prSet presAssocID="{D6D71151-D785-4E0B-92F3-B58A8BE45C60}" presName="child4Text" presStyleLbl="bgAcc1" presStyleIdx="3" presStyleCnt="4">
        <dgm:presLayoutVars>
          <dgm:bulletEnabled val="1"/>
        </dgm:presLayoutVars>
      </dgm:prSet>
      <dgm:spPr/>
    </dgm:pt>
    <dgm:pt modelId="{DF5BFE93-1227-4CEF-8A9B-5718B7150C6D}" type="pres">
      <dgm:prSet presAssocID="{D6D71151-D785-4E0B-92F3-B58A8BE45C60}" presName="childPlaceholder" presStyleCnt="0"/>
      <dgm:spPr/>
    </dgm:pt>
    <dgm:pt modelId="{882AEFF4-1EB9-47A3-9ABD-6B0566DFCE3F}" type="pres">
      <dgm:prSet presAssocID="{D6D71151-D785-4E0B-92F3-B58A8BE45C60}" presName="circle" presStyleCnt="0"/>
      <dgm:spPr/>
    </dgm:pt>
    <dgm:pt modelId="{762F7EBE-0463-43A8-91B4-A0558388E43D}" type="pres">
      <dgm:prSet presAssocID="{D6D71151-D785-4E0B-92F3-B58A8BE45C6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47C88F9-4A2C-4411-90B7-81DB52B55EEB}" type="pres">
      <dgm:prSet presAssocID="{D6D71151-D785-4E0B-92F3-B58A8BE45C6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7F0B687-71B0-408C-B1DA-EE6E383B5D7E}" type="pres">
      <dgm:prSet presAssocID="{D6D71151-D785-4E0B-92F3-B58A8BE45C6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6C0A6F4-DB2C-4276-BC83-901E3896425F}" type="pres">
      <dgm:prSet presAssocID="{D6D71151-D785-4E0B-92F3-B58A8BE45C6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CA00ECC-4542-4C57-9AC1-1A6AEEF7E444}" type="pres">
      <dgm:prSet presAssocID="{D6D71151-D785-4E0B-92F3-B58A8BE45C60}" presName="quadrantPlaceholder" presStyleCnt="0"/>
      <dgm:spPr/>
    </dgm:pt>
    <dgm:pt modelId="{CBC4EB72-D963-43F4-89E9-9BDC78934BF1}" type="pres">
      <dgm:prSet presAssocID="{D6D71151-D785-4E0B-92F3-B58A8BE45C60}" presName="center1" presStyleLbl="fgShp" presStyleIdx="0" presStyleCnt="2"/>
      <dgm:spPr/>
    </dgm:pt>
    <dgm:pt modelId="{83820115-4DD2-4787-A039-26A26112D0CD}" type="pres">
      <dgm:prSet presAssocID="{D6D71151-D785-4E0B-92F3-B58A8BE45C60}" presName="center2" presStyleLbl="fgShp" presStyleIdx="1" presStyleCnt="2"/>
      <dgm:spPr/>
    </dgm:pt>
  </dgm:ptLst>
  <dgm:cxnLst>
    <dgm:cxn modelId="{FEC57A01-E9D5-4BAD-8CE0-469ED05E936B}" type="presOf" srcId="{C8C5E47F-1FD0-4AD7-8CB7-DB9DA9891016}" destId="{77E8CD5F-51DA-4F8A-ADB3-7BDAA16D5095}" srcOrd="0" destOrd="2" presId="urn:microsoft.com/office/officeart/2005/8/layout/cycle4"/>
    <dgm:cxn modelId="{A7B48310-5242-4329-84FF-3FFF1606DFA7}" srcId="{D6D71151-D785-4E0B-92F3-B58A8BE45C60}" destId="{956F22F9-4FF0-406C-8754-5CC0A94C516C}" srcOrd="0" destOrd="0" parTransId="{A7464533-E68F-4CB5-B157-FEEB914360F6}" sibTransId="{BD758DE3-A342-4F2B-89DD-DCC20056951A}"/>
    <dgm:cxn modelId="{79E75119-B9E1-468A-8EB4-312E43566801}" type="presOf" srcId="{600F942D-864B-477F-A8E4-FFC94C23BC37}" destId="{45D903FD-79E1-4277-8BE4-BBBB9D5B8D4F}" srcOrd="1" destOrd="2" presId="urn:microsoft.com/office/officeart/2005/8/layout/cycle4"/>
    <dgm:cxn modelId="{4CE9AA19-A8EC-4BDE-A5B0-4B75191C8EB4}" type="presOf" srcId="{5163ED28-0E53-4331-9F2C-58ABD92115B5}" destId="{847C88F9-4A2C-4411-90B7-81DB52B55EEB}" srcOrd="0" destOrd="0" presId="urn:microsoft.com/office/officeart/2005/8/layout/cycle4"/>
    <dgm:cxn modelId="{AA33321E-7009-4908-9F20-3B750E1ABDF1}" type="presOf" srcId="{17A43D12-ECF8-40B9-80C4-659660A2E893}" destId="{85711809-3D63-4FE9-9A37-27655BDCE55E}" srcOrd="1" destOrd="0" presId="urn:microsoft.com/office/officeart/2005/8/layout/cycle4"/>
    <dgm:cxn modelId="{26B0D020-3E8D-4C93-ADFD-D8245CF1AABF}" type="presOf" srcId="{562C6EED-2A15-40F1-92CF-111B824E416C}" destId="{77E8CD5F-51DA-4F8A-ADB3-7BDAA16D5095}" srcOrd="0" destOrd="0" presId="urn:microsoft.com/office/officeart/2005/8/layout/cycle4"/>
    <dgm:cxn modelId="{61436921-06CF-4308-8253-B87673D8772B}" srcId="{956F22F9-4FF0-406C-8754-5CC0A94C516C}" destId="{EA377301-1FCE-4764-A156-2BD08C97A759}" srcOrd="3" destOrd="0" parTransId="{0FAD42C3-4F03-4C75-B437-6D9EDAE24DC1}" sibTransId="{57CA2172-6F1F-40F7-90D7-6EDC5FC11B9D}"/>
    <dgm:cxn modelId="{FB2C1D23-906C-4813-B7DD-0538D0A50EE0}" type="presOf" srcId="{AA7EC6F7-6BB4-4A62-9632-39B020CB83DB}" destId="{932A88EC-3466-4A9D-B945-8CFDDCC0F807}" srcOrd="1" destOrd="2" presId="urn:microsoft.com/office/officeart/2005/8/layout/cycle4"/>
    <dgm:cxn modelId="{B2E6AD27-A896-419C-9607-029490B96718}" type="presOf" srcId="{45D2A009-B188-4A70-862D-778E2385CEB4}" destId="{D7F0B687-71B0-408C-B1DA-EE6E383B5D7E}" srcOrd="0" destOrd="0" presId="urn:microsoft.com/office/officeart/2005/8/layout/cycle4"/>
    <dgm:cxn modelId="{329E1D2C-3998-412E-A16D-9211D974550F}" srcId="{5163ED28-0E53-4331-9F2C-58ABD92115B5}" destId="{C8C5E47F-1FD0-4AD7-8CB7-DB9DA9891016}" srcOrd="2" destOrd="0" parTransId="{60A43976-5366-4F22-B7CD-706298288F40}" sibTransId="{85F11691-9C5F-43C9-8FB3-65865017528E}"/>
    <dgm:cxn modelId="{81F0EE2D-FFF0-4718-8810-E851E7097A97}" type="presOf" srcId="{66847A6B-3560-4F0E-9638-32452C57C053}" destId="{932A88EC-3466-4A9D-B945-8CFDDCC0F807}" srcOrd="1" destOrd="0" presId="urn:microsoft.com/office/officeart/2005/8/layout/cycle4"/>
    <dgm:cxn modelId="{2FF6A32E-5915-44BD-8037-C7F55E10B3B7}" type="presOf" srcId="{EA377301-1FCE-4764-A156-2BD08C97A759}" destId="{BDBA3AC6-336A-4734-A728-69202E94A0E4}" srcOrd="0" destOrd="3" presId="urn:microsoft.com/office/officeart/2005/8/layout/cycle4"/>
    <dgm:cxn modelId="{2A171F31-1FBE-4F46-94FE-A4DA0CCF5A1F}" type="presOf" srcId="{3067EA0B-3DF8-4BE5-921D-0E53F4C24B4C}" destId="{E3838A3C-570D-4812-B833-F1F9244B8A20}" srcOrd="1" destOrd="1" presId="urn:microsoft.com/office/officeart/2005/8/layout/cycle4"/>
    <dgm:cxn modelId="{BFF52234-665C-4FFE-B59A-01106EAAD8D0}" srcId="{1ABA4141-8D0D-4826-B3BE-5D0B8E3CC60E}" destId="{17A43D12-ECF8-40B9-80C4-659660A2E893}" srcOrd="0" destOrd="0" parTransId="{81B4DE7B-1C15-4E01-9493-4CC015A89339}" sibTransId="{D96B3E2A-C33B-4489-8485-BF12849104BB}"/>
    <dgm:cxn modelId="{2B012E3F-92D6-48EF-B45A-6A4FE94DA614}" srcId="{1ABA4141-8D0D-4826-B3BE-5D0B8E3CC60E}" destId="{D1248B04-DA93-4A57-900B-5E7E178995FC}" srcOrd="1" destOrd="0" parTransId="{1641625B-CBEF-4937-83D7-8C7ADB1027C1}" sibTransId="{78B572A3-C2A3-465E-A50A-319F1A8DDEBB}"/>
    <dgm:cxn modelId="{47418243-5A27-4F53-8DA5-9DF7B2B72DD3}" type="presOf" srcId="{44C4AA9F-AB54-49E1-BD32-4F5FCF5C2A4C}" destId="{BDBA3AC6-336A-4734-A728-69202E94A0E4}" srcOrd="0" destOrd="1" presId="urn:microsoft.com/office/officeart/2005/8/layout/cycle4"/>
    <dgm:cxn modelId="{1AD39C63-1781-44F2-8452-FBD149DE0F6E}" type="presOf" srcId="{66847A6B-3560-4F0E-9638-32452C57C053}" destId="{5D59BC6C-31D3-4D19-BF9D-8585BFA7C08E}" srcOrd="0" destOrd="0" presId="urn:microsoft.com/office/officeart/2005/8/layout/cycle4"/>
    <dgm:cxn modelId="{8EB1B244-2B33-47D2-BA5C-F4EBB4570774}" type="presOf" srcId="{EB1223E9-5762-4FB1-8E19-65F1C759CB7B}" destId="{BDBA3AC6-336A-4734-A728-69202E94A0E4}" srcOrd="0" destOrd="4" presId="urn:microsoft.com/office/officeart/2005/8/layout/cycle4"/>
    <dgm:cxn modelId="{3C9AAB66-138E-43D2-A1B5-0D6B7917329E}" type="presOf" srcId="{D6D71151-D785-4E0B-92F3-B58A8BE45C60}" destId="{6D87ECEE-C48B-45A6-8827-3CB59BCC0922}" srcOrd="0" destOrd="0" presId="urn:microsoft.com/office/officeart/2005/8/layout/cycle4"/>
    <dgm:cxn modelId="{E8104447-1823-4332-992A-0499F24DB4FD}" srcId="{D6D71151-D785-4E0B-92F3-B58A8BE45C60}" destId="{5163ED28-0E53-4331-9F2C-58ABD92115B5}" srcOrd="1" destOrd="0" parTransId="{F0054A9F-9032-44F8-9ED5-784A17D2243E}" sibTransId="{C46775E5-2979-4F3A-871C-9E6BDCF6507E}"/>
    <dgm:cxn modelId="{D7759F6A-5F23-4CC6-AE17-7A044BB389F5}" type="presOf" srcId="{44C4AA9F-AB54-49E1-BD32-4F5FCF5C2A4C}" destId="{45D903FD-79E1-4277-8BE4-BBBB9D5B8D4F}" srcOrd="1" destOrd="1" presId="urn:microsoft.com/office/officeart/2005/8/layout/cycle4"/>
    <dgm:cxn modelId="{88BC0D51-2FDE-4F4F-B55E-EF41DA7B3ABF}" srcId="{45D2A009-B188-4A70-862D-778E2385CEB4}" destId="{66847A6B-3560-4F0E-9638-32452C57C053}" srcOrd="0" destOrd="0" parTransId="{6851F209-49C3-465B-933A-750FF0AA4DAD}" sibTransId="{A75884BA-4347-48FC-8EE3-01D7CFA5A7F3}"/>
    <dgm:cxn modelId="{B3DA1955-3598-4219-BCC5-4D7AC7307F6B}" srcId="{D6D71151-D785-4E0B-92F3-B58A8BE45C60}" destId="{45D2A009-B188-4A70-862D-778E2385CEB4}" srcOrd="2" destOrd="0" parTransId="{749DEC82-A070-40FB-9DD4-71AB982B188C}" sibTransId="{2F1877A3-1DBC-4F3D-9DD4-D532CC2A6B86}"/>
    <dgm:cxn modelId="{9E37197D-2CB9-482C-8B49-434A5D366477}" type="presOf" srcId="{562C6EED-2A15-40F1-92CF-111B824E416C}" destId="{E3838A3C-570D-4812-B833-F1F9244B8A20}" srcOrd="1" destOrd="0" presId="urn:microsoft.com/office/officeart/2005/8/layout/cycle4"/>
    <dgm:cxn modelId="{8DE5B47D-904A-48A7-80AF-A3E3F0531C95}" type="presOf" srcId="{D1248B04-DA93-4A57-900B-5E7E178995FC}" destId="{85711809-3D63-4FE9-9A37-27655BDCE55E}" srcOrd="1" destOrd="1" presId="urn:microsoft.com/office/officeart/2005/8/layout/cycle4"/>
    <dgm:cxn modelId="{0A3C327F-7C74-45BE-A6B2-B4792182386F}" srcId="{5163ED28-0E53-4331-9F2C-58ABD92115B5}" destId="{562C6EED-2A15-40F1-92CF-111B824E416C}" srcOrd="0" destOrd="0" parTransId="{9F8A6142-3089-4365-B847-3D169728BEB3}" sibTransId="{C9CF7B20-395B-47B2-8A5D-CDFCD6DAE4E3}"/>
    <dgm:cxn modelId="{E9000B80-0BBA-4DDE-95CA-43BD2B6881A6}" srcId="{956F22F9-4FF0-406C-8754-5CC0A94C516C}" destId="{600F942D-864B-477F-A8E4-FFC94C23BC37}" srcOrd="2" destOrd="0" parTransId="{4C2B97D3-3E38-4BE0-9AFC-4D8F0D87DF3D}" sibTransId="{0A61DEFE-E089-4DAF-9D07-E2D13D7451A1}"/>
    <dgm:cxn modelId="{86CE6281-1D7E-4ADA-9D6F-A4D0138C090A}" srcId="{45D2A009-B188-4A70-862D-778E2385CEB4}" destId="{AA7EC6F7-6BB4-4A62-9632-39B020CB83DB}" srcOrd="2" destOrd="0" parTransId="{FED5EFAC-27B1-4413-AC7A-4815AFF1EB87}" sibTransId="{77B3B984-61B3-4575-9066-3B41D5492356}"/>
    <dgm:cxn modelId="{94DE2888-F52E-45FA-B252-9F18B1D10372}" type="presOf" srcId="{600F942D-864B-477F-A8E4-FFC94C23BC37}" destId="{BDBA3AC6-336A-4734-A728-69202E94A0E4}" srcOrd="0" destOrd="2" presId="urn:microsoft.com/office/officeart/2005/8/layout/cycle4"/>
    <dgm:cxn modelId="{B6141497-6B1F-4B8E-8615-B14F26C63901}" srcId="{956F22F9-4FF0-406C-8754-5CC0A94C516C}" destId="{D197C73A-CFED-403E-AF71-DF579835AA9E}" srcOrd="0" destOrd="0" parTransId="{A9CB8467-2C2F-4CAE-B437-319AFF1B52B7}" sibTransId="{0FE1225D-CCBA-42BC-87DF-1A5C64591B80}"/>
    <dgm:cxn modelId="{8BDEED9B-CDFD-4710-A54F-6ADA650488F8}" type="presOf" srcId="{D1248B04-DA93-4A57-900B-5E7E178995FC}" destId="{3F664369-C272-45B6-AC27-712A144295FD}" srcOrd="0" destOrd="1" presId="urn:microsoft.com/office/officeart/2005/8/layout/cycle4"/>
    <dgm:cxn modelId="{CA4DBDA5-3323-4219-B0AF-1E43DF8B6159}" type="presOf" srcId="{D197C73A-CFED-403E-AF71-DF579835AA9E}" destId="{BDBA3AC6-336A-4734-A728-69202E94A0E4}" srcOrd="0" destOrd="0" presId="urn:microsoft.com/office/officeart/2005/8/layout/cycle4"/>
    <dgm:cxn modelId="{4074B3AF-5140-4178-A88F-60A906780A70}" type="presOf" srcId="{AA7EC6F7-6BB4-4A62-9632-39B020CB83DB}" destId="{5D59BC6C-31D3-4D19-BF9D-8585BFA7C08E}" srcOrd="0" destOrd="2" presId="urn:microsoft.com/office/officeart/2005/8/layout/cycle4"/>
    <dgm:cxn modelId="{D98ECBB1-CEC1-489A-BC01-DAF0E666CFB9}" type="presOf" srcId="{81E682BE-0DCD-4D19-B49C-FD27AFAD3BD8}" destId="{932A88EC-3466-4A9D-B945-8CFDDCC0F807}" srcOrd="1" destOrd="1" presId="urn:microsoft.com/office/officeart/2005/8/layout/cycle4"/>
    <dgm:cxn modelId="{4BE8F1B1-FF92-4A20-9FF7-F3FAA09CC32F}" type="presOf" srcId="{EA377301-1FCE-4764-A156-2BD08C97A759}" destId="{45D903FD-79E1-4277-8BE4-BBBB9D5B8D4F}" srcOrd="1" destOrd="3" presId="urn:microsoft.com/office/officeart/2005/8/layout/cycle4"/>
    <dgm:cxn modelId="{C218DFB3-A460-4732-B991-DCFBBCDA20A3}" srcId="{956F22F9-4FF0-406C-8754-5CC0A94C516C}" destId="{EB1223E9-5762-4FB1-8E19-65F1C759CB7B}" srcOrd="4" destOrd="0" parTransId="{E103D405-281B-4F87-B207-484E0A00BA78}" sibTransId="{CFB5F609-42E3-4C06-88D2-F279ACD37EF8}"/>
    <dgm:cxn modelId="{F0BCC7C2-9EA3-490C-A0D2-A492F95CF0D8}" type="presOf" srcId="{956F22F9-4FF0-406C-8754-5CC0A94C516C}" destId="{762F7EBE-0463-43A8-91B4-A0558388E43D}" srcOrd="0" destOrd="0" presId="urn:microsoft.com/office/officeart/2005/8/layout/cycle4"/>
    <dgm:cxn modelId="{89BBC8CF-CD23-4A31-9994-3B2722622E5E}" type="presOf" srcId="{3067EA0B-3DF8-4BE5-921D-0E53F4C24B4C}" destId="{77E8CD5F-51DA-4F8A-ADB3-7BDAA16D5095}" srcOrd="0" destOrd="1" presId="urn:microsoft.com/office/officeart/2005/8/layout/cycle4"/>
    <dgm:cxn modelId="{EA9AAED3-A6E5-49B8-813C-F17AC197BA3A}" type="presOf" srcId="{1ABA4141-8D0D-4826-B3BE-5D0B8E3CC60E}" destId="{56C0A6F4-DB2C-4276-BC83-901E3896425F}" srcOrd="0" destOrd="0" presId="urn:microsoft.com/office/officeart/2005/8/layout/cycle4"/>
    <dgm:cxn modelId="{7B4E6ED5-8D28-4F16-BEBE-959E36A56F56}" type="presOf" srcId="{D197C73A-CFED-403E-AF71-DF579835AA9E}" destId="{45D903FD-79E1-4277-8BE4-BBBB9D5B8D4F}" srcOrd="1" destOrd="0" presId="urn:microsoft.com/office/officeart/2005/8/layout/cycle4"/>
    <dgm:cxn modelId="{36B6E0D8-CBFB-4EA9-A474-0BBF496B74BC}" type="presOf" srcId="{81E682BE-0DCD-4D19-B49C-FD27AFAD3BD8}" destId="{5D59BC6C-31D3-4D19-BF9D-8585BFA7C08E}" srcOrd="0" destOrd="1" presId="urn:microsoft.com/office/officeart/2005/8/layout/cycle4"/>
    <dgm:cxn modelId="{3B9B32D9-58F4-472E-B2F2-3277B034B5C1}" type="presOf" srcId="{C8C5E47F-1FD0-4AD7-8CB7-DB9DA9891016}" destId="{E3838A3C-570D-4812-B833-F1F9244B8A20}" srcOrd="1" destOrd="2" presId="urn:microsoft.com/office/officeart/2005/8/layout/cycle4"/>
    <dgm:cxn modelId="{7AD304E4-68F1-4842-8054-1F5E8C416216}" type="presOf" srcId="{EB1223E9-5762-4FB1-8E19-65F1C759CB7B}" destId="{45D903FD-79E1-4277-8BE4-BBBB9D5B8D4F}" srcOrd="1" destOrd="4" presId="urn:microsoft.com/office/officeart/2005/8/layout/cycle4"/>
    <dgm:cxn modelId="{BF27D6F3-91AE-49BF-8631-D3F6DCC4C8AF}" srcId="{D6D71151-D785-4E0B-92F3-B58A8BE45C60}" destId="{1ABA4141-8D0D-4826-B3BE-5D0B8E3CC60E}" srcOrd="3" destOrd="0" parTransId="{53C6FFB0-A2BD-4596-93CB-6CFAAB7E43ED}" sibTransId="{5D5DB934-FDBA-4B1F-86F2-5E707760946A}"/>
    <dgm:cxn modelId="{00C0B3F7-CED0-4917-9639-78A34AF6F892}" srcId="{45D2A009-B188-4A70-862D-778E2385CEB4}" destId="{81E682BE-0DCD-4D19-B49C-FD27AFAD3BD8}" srcOrd="1" destOrd="0" parTransId="{17576DD7-D237-4BB1-8F15-B1C44382CAC6}" sibTransId="{042B5223-059E-40C2-A612-C362B41E34F4}"/>
    <dgm:cxn modelId="{7ADC9CF8-02A9-4473-9BF6-FACAF3DDD5AA}" srcId="{5163ED28-0E53-4331-9F2C-58ABD92115B5}" destId="{3067EA0B-3DF8-4BE5-921D-0E53F4C24B4C}" srcOrd="1" destOrd="0" parTransId="{A34F9F07-EB4E-43F9-A76D-DDFF9367444D}" sibTransId="{EA8A40A3-2C11-4994-9C12-315A1B464D69}"/>
    <dgm:cxn modelId="{3C12A0F9-A949-46C6-9744-B6FB1460063C}" srcId="{956F22F9-4FF0-406C-8754-5CC0A94C516C}" destId="{44C4AA9F-AB54-49E1-BD32-4F5FCF5C2A4C}" srcOrd="1" destOrd="0" parTransId="{B8EE3EDD-3076-4C24-8A45-858492D9FAF8}" sibTransId="{FABE5E9B-C14D-4DD4-9158-E295FC0D3827}"/>
    <dgm:cxn modelId="{7031BAFE-0655-4681-9D89-692824F15F13}" type="presOf" srcId="{17A43D12-ECF8-40B9-80C4-659660A2E893}" destId="{3F664369-C272-45B6-AC27-712A144295FD}" srcOrd="0" destOrd="0" presId="urn:microsoft.com/office/officeart/2005/8/layout/cycle4"/>
    <dgm:cxn modelId="{0BE04A40-A780-4712-ABE6-D84D8C6C66D9}" type="presParOf" srcId="{6D87ECEE-C48B-45A6-8827-3CB59BCC0922}" destId="{74785D86-EAB1-45A7-9DC5-DA12598B2223}" srcOrd="0" destOrd="0" presId="urn:microsoft.com/office/officeart/2005/8/layout/cycle4"/>
    <dgm:cxn modelId="{E1F3CBE9-9720-4AC5-8AC1-458032468622}" type="presParOf" srcId="{74785D86-EAB1-45A7-9DC5-DA12598B2223}" destId="{970A1D7E-2342-46E7-8B95-0D940B8F5D04}" srcOrd="0" destOrd="0" presId="urn:microsoft.com/office/officeart/2005/8/layout/cycle4"/>
    <dgm:cxn modelId="{EBC1442F-7022-4546-9043-EB7AA5E187AE}" type="presParOf" srcId="{970A1D7E-2342-46E7-8B95-0D940B8F5D04}" destId="{BDBA3AC6-336A-4734-A728-69202E94A0E4}" srcOrd="0" destOrd="0" presId="urn:microsoft.com/office/officeart/2005/8/layout/cycle4"/>
    <dgm:cxn modelId="{D55094BF-8A50-476B-99F8-10E631164066}" type="presParOf" srcId="{970A1D7E-2342-46E7-8B95-0D940B8F5D04}" destId="{45D903FD-79E1-4277-8BE4-BBBB9D5B8D4F}" srcOrd="1" destOrd="0" presId="urn:microsoft.com/office/officeart/2005/8/layout/cycle4"/>
    <dgm:cxn modelId="{7E69132B-5956-4821-B67A-B7A4C2B75C7A}" type="presParOf" srcId="{74785D86-EAB1-45A7-9DC5-DA12598B2223}" destId="{E4160936-6CAE-4596-AAE8-9BD5C494D366}" srcOrd="1" destOrd="0" presId="urn:microsoft.com/office/officeart/2005/8/layout/cycle4"/>
    <dgm:cxn modelId="{3DB19476-9EFB-4573-B1B2-BA46DAEF2F4A}" type="presParOf" srcId="{E4160936-6CAE-4596-AAE8-9BD5C494D366}" destId="{77E8CD5F-51DA-4F8A-ADB3-7BDAA16D5095}" srcOrd="0" destOrd="0" presId="urn:microsoft.com/office/officeart/2005/8/layout/cycle4"/>
    <dgm:cxn modelId="{DAE847A9-B6A5-4CDF-8454-95964FAECBDA}" type="presParOf" srcId="{E4160936-6CAE-4596-AAE8-9BD5C494D366}" destId="{E3838A3C-570D-4812-B833-F1F9244B8A20}" srcOrd="1" destOrd="0" presId="urn:microsoft.com/office/officeart/2005/8/layout/cycle4"/>
    <dgm:cxn modelId="{BF2C650D-FBCE-442E-881E-34781A24BD18}" type="presParOf" srcId="{74785D86-EAB1-45A7-9DC5-DA12598B2223}" destId="{0E7DE652-22C4-4896-B68A-CA47FADDBC53}" srcOrd="2" destOrd="0" presId="urn:microsoft.com/office/officeart/2005/8/layout/cycle4"/>
    <dgm:cxn modelId="{0AF76051-181E-4E3F-897A-D732A9C2CEDB}" type="presParOf" srcId="{0E7DE652-22C4-4896-B68A-CA47FADDBC53}" destId="{5D59BC6C-31D3-4D19-BF9D-8585BFA7C08E}" srcOrd="0" destOrd="0" presId="urn:microsoft.com/office/officeart/2005/8/layout/cycle4"/>
    <dgm:cxn modelId="{F7D30729-E24E-4926-9BE6-D5ABB24C2644}" type="presParOf" srcId="{0E7DE652-22C4-4896-B68A-CA47FADDBC53}" destId="{932A88EC-3466-4A9D-B945-8CFDDCC0F807}" srcOrd="1" destOrd="0" presId="urn:microsoft.com/office/officeart/2005/8/layout/cycle4"/>
    <dgm:cxn modelId="{FFB78C8F-597F-4194-821F-A431DD5198CF}" type="presParOf" srcId="{74785D86-EAB1-45A7-9DC5-DA12598B2223}" destId="{814429DD-A30C-47F8-8258-4306DAADC6ED}" srcOrd="3" destOrd="0" presId="urn:microsoft.com/office/officeart/2005/8/layout/cycle4"/>
    <dgm:cxn modelId="{95D122D2-132A-47E6-A51F-C39AD2F780DF}" type="presParOf" srcId="{814429DD-A30C-47F8-8258-4306DAADC6ED}" destId="{3F664369-C272-45B6-AC27-712A144295FD}" srcOrd="0" destOrd="0" presId="urn:microsoft.com/office/officeart/2005/8/layout/cycle4"/>
    <dgm:cxn modelId="{0AFD3858-679B-43A8-A967-EE1196397A73}" type="presParOf" srcId="{814429DD-A30C-47F8-8258-4306DAADC6ED}" destId="{85711809-3D63-4FE9-9A37-27655BDCE55E}" srcOrd="1" destOrd="0" presId="urn:microsoft.com/office/officeart/2005/8/layout/cycle4"/>
    <dgm:cxn modelId="{CB765250-90D6-478E-9810-6E00347F6BFE}" type="presParOf" srcId="{74785D86-EAB1-45A7-9DC5-DA12598B2223}" destId="{DF5BFE93-1227-4CEF-8A9B-5718B7150C6D}" srcOrd="4" destOrd="0" presId="urn:microsoft.com/office/officeart/2005/8/layout/cycle4"/>
    <dgm:cxn modelId="{AA8958B6-34E4-4D89-8DB3-CD97B09A211E}" type="presParOf" srcId="{6D87ECEE-C48B-45A6-8827-3CB59BCC0922}" destId="{882AEFF4-1EB9-47A3-9ABD-6B0566DFCE3F}" srcOrd="1" destOrd="0" presId="urn:microsoft.com/office/officeart/2005/8/layout/cycle4"/>
    <dgm:cxn modelId="{5CD2EE38-A562-4096-A672-FF238042F487}" type="presParOf" srcId="{882AEFF4-1EB9-47A3-9ABD-6B0566DFCE3F}" destId="{762F7EBE-0463-43A8-91B4-A0558388E43D}" srcOrd="0" destOrd="0" presId="urn:microsoft.com/office/officeart/2005/8/layout/cycle4"/>
    <dgm:cxn modelId="{87FFAF40-AD59-4BC9-800E-A11B6E4E84CC}" type="presParOf" srcId="{882AEFF4-1EB9-47A3-9ABD-6B0566DFCE3F}" destId="{847C88F9-4A2C-4411-90B7-81DB52B55EEB}" srcOrd="1" destOrd="0" presId="urn:microsoft.com/office/officeart/2005/8/layout/cycle4"/>
    <dgm:cxn modelId="{7333979A-F344-4571-9C3C-252E132E309C}" type="presParOf" srcId="{882AEFF4-1EB9-47A3-9ABD-6B0566DFCE3F}" destId="{D7F0B687-71B0-408C-B1DA-EE6E383B5D7E}" srcOrd="2" destOrd="0" presId="urn:microsoft.com/office/officeart/2005/8/layout/cycle4"/>
    <dgm:cxn modelId="{C39B6E2D-E831-466F-8838-57D6694AEACE}" type="presParOf" srcId="{882AEFF4-1EB9-47A3-9ABD-6B0566DFCE3F}" destId="{56C0A6F4-DB2C-4276-BC83-901E3896425F}" srcOrd="3" destOrd="0" presId="urn:microsoft.com/office/officeart/2005/8/layout/cycle4"/>
    <dgm:cxn modelId="{320FC9D0-43D5-46F0-B7AB-60BEEFB5BB55}" type="presParOf" srcId="{882AEFF4-1EB9-47A3-9ABD-6B0566DFCE3F}" destId="{5CA00ECC-4542-4C57-9AC1-1A6AEEF7E444}" srcOrd="4" destOrd="0" presId="urn:microsoft.com/office/officeart/2005/8/layout/cycle4"/>
    <dgm:cxn modelId="{75C31751-36D6-434F-8532-0E181DFEB2C7}" type="presParOf" srcId="{6D87ECEE-C48B-45A6-8827-3CB59BCC0922}" destId="{CBC4EB72-D963-43F4-89E9-9BDC78934BF1}" srcOrd="2" destOrd="0" presId="urn:microsoft.com/office/officeart/2005/8/layout/cycle4"/>
    <dgm:cxn modelId="{7C96237F-AAC0-435C-AF65-59FA83A6A78A}" type="presParOf" srcId="{6D87ECEE-C48B-45A6-8827-3CB59BCC0922}" destId="{83820115-4DD2-4787-A039-26A26112D0C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ECE38-EDBE-4F31-8281-C09900E8AC83}" type="doc">
      <dgm:prSet loTypeId="urn:microsoft.com/office/officeart/2009/3/layout/PieProces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A6EA6F71-0E81-4958-A62E-15284E720BE2}">
      <dgm:prSet phldrT="[besedilo]" custT="1"/>
      <dgm:spPr/>
      <dgm:t>
        <a:bodyPr/>
        <a:lstStyle/>
        <a:p>
          <a:r>
            <a:rPr lang="sl-SI" sz="3200" dirty="0">
              <a:solidFill>
                <a:srgbClr val="D00000"/>
              </a:solidFill>
            </a:rPr>
            <a:t>Pregled nad sodelovanjem z delodajalci:</a:t>
          </a:r>
        </a:p>
      </dgm:t>
    </dgm:pt>
    <dgm:pt modelId="{0FBCE644-CB4A-4B3B-A415-F711086E4799}" type="parTrans" cxnId="{7D827526-0C00-45CF-9110-722922F0D983}">
      <dgm:prSet/>
      <dgm:spPr/>
      <dgm:t>
        <a:bodyPr/>
        <a:lstStyle/>
        <a:p>
          <a:endParaRPr lang="sl-SI"/>
        </a:p>
      </dgm:t>
    </dgm:pt>
    <dgm:pt modelId="{A8785ACA-7F73-4809-8F60-CC928671FF47}" type="sibTrans" cxnId="{7D827526-0C00-45CF-9110-722922F0D983}">
      <dgm:prSet/>
      <dgm:spPr/>
      <dgm:t>
        <a:bodyPr/>
        <a:lstStyle/>
        <a:p>
          <a:endParaRPr lang="sl-SI"/>
        </a:p>
      </dgm:t>
    </dgm:pt>
    <dgm:pt modelId="{1427510F-FF86-4EFB-9893-103D4EB12BDA}">
      <dgm:prSet phldrT="[besedilo]"/>
      <dgm:spPr/>
      <dgm:t>
        <a:bodyPr/>
        <a:lstStyle/>
        <a:p>
          <a:r>
            <a:rPr lang="sl-SI" dirty="0"/>
            <a:t>- Razpisi DM, praktičnih usposabljanj;</a:t>
          </a:r>
        </a:p>
        <a:p>
          <a:endParaRPr lang="sl-SI" dirty="0"/>
        </a:p>
        <a:p>
          <a:r>
            <a:rPr lang="sl-SI" dirty="0"/>
            <a:t>- sodelovanje na dogodkih;</a:t>
          </a:r>
        </a:p>
        <a:p>
          <a:endParaRPr lang="sl-SI" dirty="0"/>
        </a:p>
        <a:p>
          <a:r>
            <a:rPr lang="sl-SI" dirty="0"/>
            <a:t>- zadovoljstvo z vključitvijo v aktivnosti in učinek za zaposlovanje;</a:t>
          </a:r>
        </a:p>
        <a:p>
          <a:endParaRPr lang="sl-SI" dirty="0"/>
        </a:p>
      </dgm:t>
    </dgm:pt>
    <dgm:pt modelId="{837F8CD4-CA9D-4B66-BBED-43C6D5218369}" type="parTrans" cxnId="{79092FBC-2A25-4D75-908C-A2154EED1016}">
      <dgm:prSet/>
      <dgm:spPr/>
      <dgm:t>
        <a:bodyPr/>
        <a:lstStyle/>
        <a:p>
          <a:endParaRPr lang="sl-SI"/>
        </a:p>
      </dgm:t>
    </dgm:pt>
    <dgm:pt modelId="{48127E00-9258-46D0-9FCA-18ED40F623A3}" type="sibTrans" cxnId="{79092FBC-2A25-4D75-908C-A2154EED1016}">
      <dgm:prSet/>
      <dgm:spPr/>
      <dgm:t>
        <a:bodyPr/>
        <a:lstStyle/>
        <a:p>
          <a:endParaRPr lang="sl-SI"/>
        </a:p>
      </dgm:t>
    </dgm:pt>
    <dgm:pt modelId="{E084D926-0252-471C-B4DB-AFFC8547C3E4}">
      <dgm:prSet phldrT="[besedilo]" custT="1"/>
      <dgm:spPr/>
      <dgm:t>
        <a:bodyPr/>
        <a:lstStyle/>
        <a:p>
          <a:r>
            <a:rPr lang="sl-SI" sz="3200" dirty="0">
              <a:solidFill>
                <a:srgbClr val="D00000"/>
              </a:solidFill>
            </a:rPr>
            <a:t>Razvoj storitev za študente, dijake in </a:t>
          </a:r>
          <a:r>
            <a:rPr lang="sl-SI" sz="3200" dirty="0" err="1">
              <a:solidFill>
                <a:srgbClr val="D00000"/>
              </a:solidFill>
            </a:rPr>
            <a:t>alumne</a:t>
          </a:r>
          <a:r>
            <a:rPr lang="sl-SI" sz="3200" dirty="0">
              <a:solidFill>
                <a:srgbClr val="D00000"/>
              </a:solidFill>
            </a:rPr>
            <a:t> </a:t>
          </a:r>
        </a:p>
      </dgm:t>
    </dgm:pt>
    <dgm:pt modelId="{8B1E9126-747E-444D-BFFA-BBEFF10A1863}" type="parTrans" cxnId="{D93CFAEB-CA05-472B-936A-5F5ABA2C6BB7}">
      <dgm:prSet/>
      <dgm:spPr/>
      <dgm:t>
        <a:bodyPr/>
        <a:lstStyle/>
        <a:p>
          <a:endParaRPr lang="sl-SI"/>
        </a:p>
      </dgm:t>
    </dgm:pt>
    <dgm:pt modelId="{136500B0-4650-43F0-B1C9-41C347EF9207}" type="sibTrans" cxnId="{D93CFAEB-CA05-472B-936A-5F5ABA2C6BB7}">
      <dgm:prSet/>
      <dgm:spPr/>
      <dgm:t>
        <a:bodyPr/>
        <a:lstStyle/>
        <a:p>
          <a:endParaRPr lang="sl-SI"/>
        </a:p>
      </dgm:t>
    </dgm:pt>
    <dgm:pt modelId="{E3B395C0-BAB5-4E8D-B99C-116A546F83A4}">
      <dgm:prSet phldrT="[besedil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- Pregled kariernih priložnosti;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- motivacija z „</a:t>
          </a:r>
          <a:r>
            <a:rPr lang="sl-SI" dirty="0" err="1"/>
            <a:t>igrifikacijo</a:t>
          </a:r>
          <a:r>
            <a:rPr lang="sl-SI" dirty="0"/>
            <a:t>“;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- neposredno povezovanje z delodajalci;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- enostavne prijave, odjave, opomniki, </a:t>
          </a:r>
          <a:r>
            <a:rPr lang="sl-SI" dirty="0" err="1"/>
            <a:t>spomniki</a:t>
          </a:r>
          <a:r>
            <a:rPr lang="sl-SI" dirty="0"/>
            <a:t>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- gradnja portfelja in spodbujanje beleženja pridobljenih znanj in izkušenj;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- razvoj spretnosti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dirty="0"/>
            <a:t>prilagoditev informiranja glede na njihove preference.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dirty="0"/>
        </a:p>
      </dgm:t>
    </dgm:pt>
    <dgm:pt modelId="{56EEA896-C64C-4E65-96C2-ABBACF7935A0}" type="parTrans" cxnId="{15C87DE8-979E-4B05-A03D-4980D9DD2B0E}">
      <dgm:prSet/>
      <dgm:spPr/>
      <dgm:t>
        <a:bodyPr/>
        <a:lstStyle/>
        <a:p>
          <a:endParaRPr lang="sl-SI"/>
        </a:p>
      </dgm:t>
    </dgm:pt>
    <dgm:pt modelId="{7119762C-FE5C-450A-AF9A-8660E75F99F0}" type="sibTrans" cxnId="{15C87DE8-979E-4B05-A03D-4980D9DD2B0E}">
      <dgm:prSet/>
      <dgm:spPr/>
      <dgm:t>
        <a:bodyPr/>
        <a:lstStyle/>
        <a:p>
          <a:endParaRPr lang="sl-SI"/>
        </a:p>
      </dgm:t>
    </dgm:pt>
    <dgm:pt modelId="{A39E7A39-F402-40C2-9BD7-BEFDE1C133D8}">
      <dgm:prSet phldrT="[besedilo]" custT="1"/>
      <dgm:spPr/>
      <dgm:t>
        <a:bodyPr/>
        <a:lstStyle/>
        <a:p>
          <a:r>
            <a:rPr lang="sl-SI" sz="3200" dirty="0">
              <a:solidFill>
                <a:srgbClr val="D00000"/>
              </a:solidFill>
            </a:rPr>
            <a:t>Manj dela z administracijo, več na vsebini in razvoju</a:t>
          </a:r>
        </a:p>
      </dgm:t>
    </dgm:pt>
    <dgm:pt modelId="{C7775EE2-0F57-4191-8FDE-191151D05D2E}" type="parTrans" cxnId="{69E713A1-B70D-472A-A643-EEE88B25DCCF}">
      <dgm:prSet/>
      <dgm:spPr/>
      <dgm:t>
        <a:bodyPr/>
        <a:lstStyle/>
        <a:p>
          <a:endParaRPr lang="sl-SI"/>
        </a:p>
      </dgm:t>
    </dgm:pt>
    <dgm:pt modelId="{3726A6B2-F148-4FAB-A4AE-9803A0198584}" type="sibTrans" cxnId="{69E713A1-B70D-472A-A643-EEE88B25DCCF}">
      <dgm:prSet/>
      <dgm:spPr/>
      <dgm:t>
        <a:bodyPr/>
        <a:lstStyle/>
        <a:p>
          <a:endParaRPr lang="sl-SI"/>
        </a:p>
      </dgm:t>
    </dgm:pt>
    <dgm:pt modelId="{2891E0FC-E72A-4F73-B92D-4CA2CAAACE98}">
      <dgm:prSet phldrT="[besedilo]"/>
      <dgm:spPr/>
      <dgm:t>
        <a:bodyPr/>
        <a:lstStyle/>
        <a:p>
          <a:r>
            <a:rPr lang="sl-SI" dirty="0"/>
            <a:t>- Priložnost za članice za praktična usposabljanja;</a:t>
          </a:r>
        </a:p>
        <a:p>
          <a:endParaRPr lang="sl-SI" dirty="0"/>
        </a:p>
        <a:p>
          <a:r>
            <a:rPr lang="sl-SI" dirty="0"/>
            <a:t>- Spodbujanje priznavanja neformalno pridobljenih znanj in izkušenj;</a:t>
          </a:r>
        </a:p>
        <a:p>
          <a:endParaRPr lang="sl-SI" dirty="0"/>
        </a:p>
        <a:p>
          <a:r>
            <a:rPr lang="sl-SI" dirty="0"/>
            <a:t>- Pregled nad </a:t>
          </a:r>
          <a:r>
            <a:rPr lang="sl-SI" dirty="0" err="1"/>
            <a:t>obštudijsko</a:t>
          </a:r>
          <a:r>
            <a:rPr lang="sl-SI" dirty="0"/>
            <a:t> dejavnostjo in spodbujanje le te;</a:t>
          </a:r>
        </a:p>
        <a:p>
          <a:endParaRPr lang="sl-SI" dirty="0"/>
        </a:p>
        <a:p>
          <a:r>
            <a:rPr lang="sl-SI" dirty="0"/>
            <a:t>- Pametna analitika omogoča nadaljnje „akcije“.</a:t>
          </a:r>
        </a:p>
        <a:p>
          <a:endParaRPr lang="sl-SI" dirty="0"/>
        </a:p>
      </dgm:t>
    </dgm:pt>
    <dgm:pt modelId="{4E90CADC-A3A3-46CF-8D4E-5A9FF5FC1A81}" type="parTrans" cxnId="{1C375E9C-0145-42F1-84BB-D147D8F0A97C}">
      <dgm:prSet/>
      <dgm:spPr/>
      <dgm:t>
        <a:bodyPr/>
        <a:lstStyle/>
        <a:p>
          <a:endParaRPr lang="sl-SI"/>
        </a:p>
      </dgm:t>
    </dgm:pt>
    <dgm:pt modelId="{7A13DB89-6F80-4EF5-BA8F-BC5AF7BD54F2}" type="sibTrans" cxnId="{1C375E9C-0145-42F1-84BB-D147D8F0A97C}">
      <dgm:prSet/>
      <dgm:spPr/>
      <dgm:t>
        <a:bodyPr/>
        <a:lstStyle/>
        <a:p>
          <a:endParaRPr lang="sl-SI"/>
        </a:p>
      </dgm:t>
    </dgm:pt>
    <dgm:pt modelId="{0C32C2BB-F9FD-4774-BACD-4966047DE9EA}">
      <dgm:prSet/>
      <dgm:spPr/>
      <dgm:t>
        <a:bodyPr/>
        <a:lstStyle/>
        <a:p>
          <a:r>
            <a:rPr lang="sl-SI" dirty="0"/>
            <a:t>- spremljanje zadovoljstva z vključitvijo </a:t>
          </a:r>
          <a:r>
            <a:rPr lang="sl-SI" dirty="0" err="1"/>
            <a:t>alumnov</a:t>
          </a:r>
          <a:r>
            <a:rPr lang="sl-SI" dirty="0"/>
            <a:t> v delovni proces (po zaposlitvi).</a:t>
          </a:r>
        </a:p>
      </dgm:t>
    </dgm:pt>
    <dgm:pt modelId="{7BD2E7DA-7B10-40B7-B917-B712C6862E43}" type="parTrans" cxnId="{B2EE4CC5-297E-41DF-8C34-3D8C356EA43C}">
      <dgm:prSet/>
      <dgm:spPr/>
      <dgm:t>
        <a:bodyPr/>
        <a:lstStyle/>
        <a:p>
          <a:endParaRPr lang="sl-SI"/>
        </a:p>
      </dgm:t>
    </dgm:pt>
    <dgm:pt modelId="{440E4DFB-4CF8-4999-812B-6AFA122B3B06}" type="sibTrans" cxnId="{B2EE4CC5-297E-41DF-8C34-3D8C356EA43C}">
      <dgm:prSet/>
      <dgm:spPr/>
      <dgm:t>
        <a:bodyPr/>
        <a:lstStyle/>
        <a:p>
          <a:endParaRPr lang="sl-SI"/>
        </a:p>
      </dgm:t>
    </dgm:pt>
    <dgm:pt modelId="{962F0A61-3C2E-4E23-8016-7EC63865EAEC}" type="pres">
      <dgm:prSet presAssocID="{F09ECE38-EDBE-4F31-8281-C09900E8AC8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90DE257-2790-40C6-806B-A6C8A0300581}" type="pres">
      <dgm:prSet presAssocID="{A6EA6F71-0E81-4958-A62E-15284E720BE2}" presName="ParentComposite" presStyleCnt="0"/>
      <dgm:spPr/>
    </dgm:pt>
    <dgm:pt modelId="{957CA1FB-2231-484F-9C76-7CDEA0B27C28}" type="pres">
      <dgm:prSet presAssocID="{A6EA6F71-0E81-4958-A62E-15284E720BE2}" presName="Chord" presStyleLbl="bgShp" presStyleIdx="0" presStyleCnt="3"/>
      <dgm:spPr/>
    </dgm:pt>
    <dgm:pt modelId="{1056789C-8CF8-4EF2-B511-3EB81B85623A}" type="pres">
      <dgm:prSet presAssocID="{A6EA6F71-0E81-4958-A62E-15284E720BE2}" presName="Pie" presStyleLbl="alignNode1" presStyleIdx="0" presStyleCnt="3"/>
      <dgm:spPr/>
    </dgm:pt>
    <dgm:pt modelId="{4EFD95C9-9FE6-4FAE-97C7-7F3DC2C8A8BC}" type="pres">
      <dgm:prSet presAssocID="{A6EA6F71-0E81-4958-A62E-15284E720BE2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8E5475EC-FF85-4189-B7E6-B4A2F953B5A2}" type="pres">
      <dgm:prSet presAssocID="{48127E00-9258-46D0-9FCA-18ED40F623A3}" presName="negSibTrans" presStyleCnt="0"/>
      <dgm:spPr/>
    </dgm:pt>
    <dgm:pt modelId="{55AFA8D4-E216-466C-8C3E-A77E5DBE95E6}" type="pres">
      <dgm:prSet presAssocID="{A6EA6F71-0E81-4958-A62E-15284E720BE2}" presName="composite" presStyleCnt="0"/>
      <dgm:spPr/>
    </dgm:pt>
    <dgm:pt modelId="{5977D2BE-6354-4509-8877-0FA485D3D931}" type="pres">
      <dgm:prSet presAssocID="{A6EA6F71-0E81-4958-A62E-15284E720BE2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F50BCB76-5815-4916-8947-46244A025D93}" type="pres">
      <dgm:prSet presAssocID="{A8785ACA-7F73-4809-8F60-CC928671FF47}" presName="sibTrans" presStyleCnt="0"/>
      <dgm:spPr/>
    </dgm:pt>
    <dgm:pt modelId="{F13E8957-C2E2-4D1D-B729-EB676CA7BD62}" type="pres">
      <dgm:prSet presAssocID="{E084D926-0252-471C-B4DB-AFFC8547C3E4}" presName="ParentComposite" presStyleCnt="0"/>
      <dgm:spPr/>
    </dgm:pt>
    <dgm:pt modelId="{2685BFF7-A1A6-4327-ABDF-53077801A9FF}" type="pres">
      <dgm:prSet presAssocID="{E084D926-0252-471C-B4DB-AFFC8547C3E4}" presName="Chord" presStyleLbl="bgShp" presStyleIdx="1" presStyleCnt="3"/>
      <dgm:spPr/>
    </dgm:pt>
    <dgm:pt modelId="{F0B9DA8D-A9EF-425C-B40A-E8E29FA932E6}" type="pres">
      <dgm:prSet presAssocID="{E084D926-0252-471C-B4DB-AFFC8547C3E4}" presName="Pie" presStyleLbl="alignNode1" presStyleIdx="1" presStyleCnt="3"/>
      <dgm:spPr/>
    </dgm:pt>
    <dgm:pt modelId="{27D20405-A5A0-41B8-B057-F2519BA01C7F}" type="pres">
      <dgm:prSet presAssocID="{E084D926-0252-471C-B4DB-AFFC8547C3E4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AAD58696-C39A-4AF1-946D-3E4AD767A3AB}" type="pres">
      <dgm:prSet presAssocID="{7119762C-FE5C-450A-AF9A-8660E75F99F0}" presName="negSibTrans" presStyleCnt="0"/>
      <dgm:spPr/>
    </dgm:pt>
    <dgm:pt modelId="{E0F4EBF3-7881-4A55-A4E0-2DC39AD8599E}" type="pres">
      <dgm:prSet presAssocID="{E084D926-0252-471C-B4DB-AFFC8547C3E4}" presName="composite" presStyleCnt="0"/>
      <dgm:spPr/>
    </dgm:pt>
    <dgm:pt modelId="{E7FF4317-AC16-4BCF-A36C-1A341DA3BDC4}" type="pres">
      <dgm:prSet presAssocID="{E084D926-0252-471C-B4DB-AFFC8547C3E4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1AEDD4C-F8B7-4E05-A9E6-E9A9D1692336}" type="pres">
      <dgm:prSet presAssocID="{136500B0-4650-43F0-B1C9-41C347EF9207}" presName="sibTrans" presStyleCnt="0"/>
      <dgm:spPr/>
    </dgm:pt>
    <dgm:pt modelId="{A20D7D4B-DEB0-4C5E-BA21-07E710BAF6D7}" type="pres">
      <dgm:prSet presAssocID="{A39E7A39-F402-40C2-9BD7-BEFDE1C133D8}" presName="ParentComposite" presStyleCnt="0"/>
      <dgm:spPr/>
    </dgm:pt>
    <dgm:pt modelId="{7E554F63-CEBC-47BA-8A12-6296A28AFA7C}" type="pres">
      <dgm:prSet presAssocID="{A39E7A39-F402-40C2-9BD7-BEFDE1C133D8}" presName="Chord" presStyleLbl="bgShp" presStyleIdx="2" presStyleCnt="3"/>
      <dgm:spPr/>
    </dgm:pt>
    <dgm:pt modelId="{77684718-AC26-44E9-BB65-8D594207B41B}" type="pres">
      <dgm:prSet presAssocID="{A39E7A39-F402-40C2-9BD7-BEFDE1C133D8}" presName="Pie" presStyleLbl="alignNode1" presStyleIdx="2" presStyleCnt="3"/>
      <dgm:spPr/>
    </dgm:pt>
    <dgm:pt modelId="{ABD8BF33-BC1B-4693-91B2-DE8DBEE4CA65}" type="pres">
      <dgm:prSet presAssocID="{A39E7A39-F402-40C2-9BD7-BEFDE1C133D8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8BC8AD57-E478-4D55-BB2C-3CCF97CD366C}" type="pres">
      <dgm:prSet presAssocID="{7A13DB89-6F80-4EF5-BA8F-BC5AF7BD54F2}" presName="negSibTrans" presStyleCnt="0"/>
      <dgm:spPr/>
    </dgm:pt>
    <dgm:pt modelId="{645FECCE-FD79-4820-A272-E50E4096363C}" type="pres">
      <dgm:prSet presAssocID="{A39E7A39-F402-40C2-9BD7-BEFDE1C133D8}" presName="composite" presStyleCnt="0"/>
      <dgm:spPr/>
    </dgm:pt>
    <dgm:pt modelId="{D61DBDBC-0D63-4923-A991-D889013AB88B}" type="pres">
      <dgm:prSet presAssocID="{A39E7A39-F402-40C2-9BD7-BEFDE1C133D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3CF3B05-5072-4511-BC03-A851F2C0C54A}" type="presOf" srcId="{E084D926-0252-471C-B4DB-AFFC8547C3E4}" destId="{27D20405-A5A0-41B8-B057-F2519BA01C7F}" srcOrd="0" destOrd="0" presId="urn:microsoft.com/office/officeart/2009/3/layout/PieProcess"/>
    <dgm:cxn modelId="{7D827526-0C00-45CF-9110-722922F0D983}" srcId="{F09ECE38-EDBE-4F31-8281-C09900E8AC83}" destId="{A6EA6F71-0E81-4958-A62E-15284E720BE2}" srcOrd="0" destOrd="0" parTransId="{0FBCE644-CB4A-4B3B-A415-F711086E4799}" sibTransId="{A8785ACA-7F73-4809-8F60-CC928671FF47}"/>
    <dgm:cxn modelId="{28037C36-F2C0-4F0A-AD36-69F7A44E89FA}" type="presOf" srcId="{A6EA6F71-0E81-4958-A62E-15284E720BE2}" destId="{4EFD95C9-9FE6-4FAE-97C7-7F3DC2C8A8BC}" srcOrd="0" destOrd="0" presId="urn:microsoft.com/office/officeart/2009/3/layout/PieProcess"/>
    <dgm:cxn modelId="{CF1F963F-3989-4B73-A321-19D91C2755F8}" type="presOf" srcId="{0C32C2BB-F9FD-4774-BACD-4966047DE9EA}" destId="{5977D2BE-6354-4509-8877-0FA485D3D931}" srcOrd="0" destOrd="1" presId="urn:microsoft.com/office/officeart/2009/3/layout/PieProcess"/>
    <dgm:cxn modelId="{9A5CE071-12A1-47AC-A14B-0D869CD3737A}" type="presOf" srcId="{E3B395C0-BAB5-4E8D-B99C-116A546F83A4}" destId="{E7FF4317-AC16-4BCF-A36C-1A341DA3BDC4}" srcOrd="0" destOrd="0" presId="urn:microsoft.com/office/officeart/2009/3/layout/PieProcess"/>
    <dgm:cxn modelId="{1A550A55-1CF5-4B3F-902B-B33582F16527}" type="presOf" srcId="{2891E0FC-E72A-4F73-B92D-4CA2CAAACE98}" destId="{D61DBDBC-0D63-4923-A991-D889013AB88B}" srcOrd="0" destOrd="0" presId="urn:microsoft.com/office/officeart/2009/3/layout/PieProcess"/>
    <dgm:cxn modelId="{C0F6A28D-47B5-49CA-931E-7F527E964D89}" type="presOf" srcId="{F09ECE38-EDBE-4F31-8281-C09900E8AC83}" destId="{962F0A61-3C2E-4E23-8016-7EC63865EAEC}" srcOrd="0" destOrd="0" presId="urn:microsoft.com/office/officeart/2009/3/layout/PieProcess"/>
    <dgm:cxn modelId="{1C375E9C-0145-42F1-84BB-D147D8F0A97C}" srcId="{A39E7A39-F402-40C2-9BD7-BEFDE1C133D8}" destId="{2891E0FC-E72A-4F73-B92D-4CA2CAAACE98}" srcOrd="0" destOrd="0" parTransId="{4E90CADC-A3A3-46CF-8D4E-5A9FF5FC1A81}" sibTransId="{7A13DB89-6F80-4EF5-BA8F-BC5AF7BD54F2}"/>
    <dgm:cxn modelId="{69E713A1-B70D-472A-A643-EEE88B25DCCF}" srcId="{F09ECE38-EDBE-4F31-8281-C09900E8AC83}" destId="{A39E7A39-F402-40C2-9BD7-BEFDE1C133D8}" srcOrd="2" destOrd="0" parTransId="{C7775EE2-0F57-4191-8FDE-191151D05D2E}" sibTransId="{3726A6B2-F148-4FAB-A4AE-9803A0198584}"/>
    <dgm:cxn modelId="{C1BF83BB-3B3E-42F4-8EEA-B387D836DB16}" type="presOf" srcId="{1427510F-FF86-4EFB-9893-103D4EB12BDA}" destId="{5977D2BE-6354-4509-8877-0FA485D3D931}" srcOrd="0" destOrd="0" presId="urn:microsoft.com/office/officeart/2009/3/layout/PieProcess"/>
    <dgm:cxn modelId="{79092FBC-2A25-4D75-908C-A2154EED1016}" srcId="{A6EA6F71-0E81-4958-A62E-15284E720BE2}" destId="{1427510F-FF86-4EFB-9893-103D4EB12BDA}" srcOrd="0" destOrd="0" parTransId="{837F8CD4-CA9D-4B66-BBED-43C6D5218369}" sibTransId="{48127E00-9258-46D0-9FCA-18ED40F623A3}"/>
    <dgm:cxn modelId="{B2EE4CC5-297E-41DF-8C34-3D8C356EA43C}" srcId="{A6EA6F71-0E81-4958-A62E-15284E720BE2}" destId="{0C32C2BB-F9FD-4774-BACD-4966047DE9EA}" srcOrd="1" destOrd="0" parTransId="{7BD2E7DA-7B10-40B7-B917-B712C6862E43}" sibTransId="{440E4DFB-4CF8-4999-812B-6AFA122B3B06}"/>
    <dgm:cxn modelId="{59B0C8D9-74CE-4D65-BB9F-218C8C2280D2}" type="presOf" srcId="{A39E7A39-F402-40C2-9BD7-BEFDE1C133D8}" destId="{ABD8BF33-BC1B-4693-91B2-DE8DBEE4CA65}" srcOrd="0" destOrd="0" presId="urn:microsoft.com/office/officeart/2009/3/layout/PieProcess"/>
    <dgm:cxn modelId="{15C87DE8-979E-4B05-A03D-4980D9DD2B0E}" srcId="{E084D926-0252-471C-B4DB-AFFC8547C3E4}" destId="{E3B395C0-BAB5-4E8D-B99C-116A546F83A4}" srcOrd="0" destOrd="0" parTransId="{56EEA896-C64C-4E65-96C2-ABBACF7935A0}" sibTransId="{7119762C-FE5C-450A-AF9A-8660E75F99F0}"/>
    <dgm:cxn modelId="{D93CFAEB-CA05-472B-936A-5F5ABA2C6BB7}" srcId="{F09ECE38-EDBE-4F31-8281-C09900E8AC83}" destId="{E084D926-0252-471C-B4DB-AFFC8547C3E4}" srcOrd="1" destOrd="0" parTransId="{8B1E9126-747E-444D-BFFA-BBEFF10A1863}" sibTransId="{136500B0-4650-43F0-B1C9-41C347EF9207}"/>
    <dgm:cxn modelId="{5440BB90-E5D2-46EB-998A-9170D23899F6}" type="presParOf" srcId="{962F0A61-3C2E-4E23-8016-7EC63865EAEC}" destId="{890DE257-2790-40C6-806B-A6C8A0300581}" srcOrd="0" destOrd="0" presId="urn:microsoft.com/office/officeart/2009/3/layout/PieProcess"/>
    <dgm:cxn modelId="{33318022-8508-4A06-A7D0-1428FCC59B0C}" type="presParOf" srcId="{890DE257-2790-40C6-806B-A6C8A0300581}" destId="{957CA1FB-2231-484F-9C76-7CDEA0B27C28}" srcOrd="0" destOrd="0" presId="urn:microsoft.com/office/officeart/2009/3/layout/PieProcess"/>
    <dgm:cxn modelId="{70586873-8D7B-436F-8519-D226CD31FEC3}" type="presParOf" srcId="{890DE257-2790-40C6-806B-A6C8A0300581}" destId="{1056789C-8CF8-4EF2-B511-3EB81B85623A}" srcOrd="1" destOrd="0" presId="urn:microsoft.com/office/officeart/2009/3/layout/PieProcess"/>
    <dgm:cxn modelId="{8659B8F9-0E9F-4374-8BC8-00BFAF62A1CA}" type="presParOf" srcId="{890DE257-2790-40C6-806B-A6C8A0300581}" destId="{4EFD95C9-9FE6-4FAE-97C7-7F3DC2C8A8BC}" srcOrd="2" destOrd="0" presId="urn:microsoft.com/office/officeart/2009/3/layout/PieProcess"/>
    <dgm:cxn modelId="{47BBDD9C-EEC9-4013-96B5-2465B49709BA}" type="presParOf" srcId="{962F0A61-3C2E-4E23-8016-7EC63865EAEC}" destId="{8E5475EC-FF85-4189-B7E6-B4A2F953B5A2}" srcOrd="1" destOrd="0" presId="urn:microsoft.com/office/officeart/2009/3/layout/PieProcess"/>
    <dgm:cxn modelId="{CD624061-B9FE-437F-8608-F4675C0CF4AA}" type="presParOf" srcId="{962F0A61-3C2E-4E23-8016-7EC63865EAEC}" destId="{55AFA8D4-E216-466C-8C3E-A77E5DBE95E6}" srcOrd="2" destOrd="0" presId="urn:microsoft.com/office/officeart/2009/3/layout/PieProcess"/>
    <dgm:cxn modelId="{FF001D31-8137-4665-B526-BA540A6D7F25}" type="presParOf" srcId="{55AFA8D4-E216-466C-8C3E-A77E5DBE95E6}" destId="{5977D2BE-6354-4509-8877-0FA485D3D931}" srcOrd="0" destOrd="0" presId="urn:microsoft.com/office/officeart/2009/3/layout/PieProcess"/>
    <dgm:cxn modelId="{6AD81A23-9522-41C0-B7E8-697350CF8D6C}" type="presParOf" srcId="{962F0A61-3C2E-4E23-8016-7EC63865EAEC}" destId="{F50BCB76-5815-4916-8947-46244A025D93}" srcOrd="3" destOrd="0" presId="urn:microsoft.com/office/officeart/2009/3/layout/PieProcess"/>
    <dgm:cxn modelId="{ABE06888-7712-49C4-8C2B-BF41652DCA2D}" type="presParOf" srcId="{962F0A61-3C2E-4E23-8016-7EC63865EAEC}" destId="{F13E8957-C2E2-4D1D-B729-EB676CA7BD62}" srcOrd="4" destOrd="0" presId="urn:microsoft.com/office/officeart/2009/3/layout/PieProcess"/>
    <dgm:cxn modelId="{4171DF74-5102-46EF-9D86-E9D538E0D38A}" type="presParOf" srcId="{F13E8957-C2E2-4D1D-B729-EB676CA7BD62}" destId="{2685BFF7-A1A6-4327-ABDF-53077801A9FF}" srcOrd="0" destOrd="0" presId="urn:microsoft.com/office/officeart/2009/3/layout/PieProcess"/>
    <dgm:cxn modelId="{F0C31A6E-F0E8-4CE7-B242-6CBA14A34C5F}" type="presParOf" srcId="{F13E8957-C2E2-4D1D-B729-EB676CA7BD62}" destId="{F0B9DA8D-A9EF-425C-B40A-E8E29FA932E6}" srcOrd="1" destOrd="0" presId="urn:microsoft.com/office/officeart/2009/3/layout/PieProcess"/>
    <dgm:cxn modelId="{13E45713-DFB0-4BF2-A593-9F62CD92CF26}" type="presParOf" srcId="{F13E8957-C2E2-4D1D-B729-EB676CA7BD62}" destId="{27D20405-A5A0-41B8-B057-F2519BA01C7F}" srcOrd="2" destOrd="0" presId="urn:microsoft.com/office/officeart/2009/3/layout/PieProcess"/>
    <dgm:cxn modelId="{2C3BA726-EB12-4210-9131-13B80988D7F1}" type="presParOf" srcId="{962F0A61-3C2E-4E23-8016-7EC63865EAEC}" destId="{AAD58696-C39A-4AF1-946D-3E4AD767A3AB}" srcOrd="5" destOrd="0" presId="urn:microsoft.com/office/officeart/2009/3/layout/PieProcess"/>
    <dgm:cxn modelId="{2D93874C-8F91-439C-A0F3-29063FBBF6D1}" type="presParOf" srcId="{962F0A61-3C2E-4E23-8016-7EC63865EAEC}" destId="{E0F4EBF3-7881-4A55-A4E0-2DC39AD8599E}" srcOrd="6" destOrd="0" presId="urn:microsoft.com/office/officeart/2009/3/layout/PieProcess"/>
    <dgm:cxn modelId="{CCD25453-B98B-42DB-BC4B-1E1CD48C6C54}" type="presParOf" srcId="{E0F4EBF3-7881-4A55-A4E0-2DC39AD8599E}" destId="{E7FF4317-AC16-4BCF-A36C-1A341DA3BDC4}" srcOrd="0" destOrd="0" presId="urn:microsoft.com/office/officeart/2009/3/layout/PieProcess"/>
    <dgm:cxn modelId="{BB1C3A8D-80E9-4D94-80D2-C6E762E995B2}" type="presParOf" srcId="{962F0A61-3C2E-4E23-8016-7EC63865EAEC}" destId="{A1AEDD4C-F8B7-4E05-A9E6-E9A9D1692336}" srcOrd="7" destOrd="0" presId="urn:microsoft.com/office/officeart/2009/3/layout/PieProcess"/>
    <dgm:cxn modelId="{0D445AD7-3201-4D19-968B-98B232B4D5AC}" type="presParOf" srcId="{962F0A61-3C2E-4E23-8016-7EC63865EAEC}" destId="{A20D7D4B-DEB0-4C5E-BA21-07E710BAF6D7}" srcOrd="8" destOrd="0" presId="urn:microsoft.com/office/officeart/2009/3/layout/PieProcess"/>
    <dgm:cxn modelId="{31BCD5D3-D33C-4303-858E-C1899D193DB7}" type="presParOf" srcId="{A20D7D4B-DEB0-4C5E-BA21-07E710BAF6D7}" destId="{7E554F63-CEBC-47BA-8A12-6296A28AFA7C}" srcOrd="0" destOrd="0" presId="urn:microsoft.com/office/officeart/2009/3/layout/PieProcess"/>
    <dgm:cxn modelId="{19207DD6-9856-42C6-8585-F2EFE5C21946}" type="presParOf" srcId="{A20D7D4B-DEB0-4C5E-BA21-07E710BAF6D7}" destId="{77684718-AC26-44E9-BB65-8D594207B41B}" srcOrd="1" destOrd="0" presId="urn:microsoft.com/office/officeart/2009/3/layout/PieProcess"/>
    <dgm:cxn modelId="{DACEC36A-FB21-403C-96EF-C8AC28DA8565}" type="presParOf" srcId="{A20D7D4B-DEB0-4C5E-BA21-07E710BAF6D7}" destId="{ABD8BF33-BC1B-4693-91B2-DE8DBEE4CA65}" srcOrd="2" destOrd="0" presId="urn:microsoft.com/office/officeart/2009/3/layout/PieProcess"/>
    <dgm:cxn modelId="{F9BF8AD1-17CB-49CC-9467-139B6542E0AE}" type="presParOf" srcId="{962F0A61-3C2E-4E23-8016-7EC63865EAEC}" destId="{8BC8AD57-E478-4D55-BB2C-3CCF97CD366C}" srcOrd="9" destOrd="0" presId="urn:microsoft.com/office/officeart/2009/3/layout/PieProcess"/>
    <dgm:cxn modelId="{4DB1FDBA-8A90-44C4-83C2-89E3E968D81C}" type="presParOf" srcId="{962F0A61-3C2E-4E23-8016-7EC63865EAEC}" destId="{645FECCE-FD79-4820-A272-E50E4096363C}" srcOrd="10" destOrd="0" presId="urn:microsoft.com/office/officeart/2009/3/layout/PieProcess"/>
    <dgm:cxn modelId="{248C3022-D783-433B-AA34-A0527BB75BFA}" type="presParOf" srcId="{645FECCE-FD79-4820-A272-E50E4096363C}" destId="{D61DBDBC-0D63-4923-A991-D889013AB88B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9BC6C-31D3-4D19-BF9D-8585BFA7C08E}">
      <dsp:nvSpPr>
        <dsp:cNvPr id="0" name=""/>
        <dsp:cNvSpPr/>
      </dsp:nvSpPr>
      <dsp:spPr>
        <a:xfrm>
          <a:off x="9133782" y="6071714"/>
          <a:ext cx="4410922" cy="285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/>
            <a:t>Študenti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 err="1"/>
            <a:t>Alumni</a:t>
          </a:r>
          <a:endParaRPr lang="sl-SI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/>
            <a:t>Organizacije</a:t>
          </a:r>
        </a:p>
      </dsp:txBody>
      <dsp:txXfrm>
        <a:off x="10519824" y="6848798"/>
        <a:ext cx="2962115" cy="2017428"/>
      </dsp:txXfrm>
    </dsp:sp>
    <dsp:sp modelId="{3F664369-C272-45B6-AC27-712A144295FD}">
      <dsp:nvSpPr>
        <dsp:cNvPr id="0" name=""/>
        <dsp:cNvSpPr/>
      </dsp:nvSpPr>
      <dsp:spPr>
        <a:xfrm>
          <a:off x="1937015" y="6071714"/>
          <a:ext cx="4410922" cy="285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/>
            <a:t>Študenti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/>
            <a:t>Organizacije</a:t>
          </a:r>
        </a:p>
      </dsp:txBody>
      <dsp:txXfrm>
        <a:off x="1999780" y="6848798"/>
        <a:ext cx="2962115" cy="2017428"/>
      </dsp:txXfrm>
    </dsp:sp>
    <dsp:sp modelId="{77E8CD5F-51DA-4F8A-ADB3-7BDAA16D5095}">
      <dsp:nvSpPr>
        <dsp:cNvPr id="0" name=""/>
        <dsp:cNvSpPr/>
      </dsp:nvSpPr>
      <dsp:spPr>
        <a:xfrm>
          <a:off x="9133782" y="0"/>
          <a:ext cx="4410922" cy="285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/>
            <a:t>Študenti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 err="1"/>
            <a:t>Alumni</a:t>
          </a:r>
          <a:endParaRPr lang="sl-SI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3200" kern="1200" dirty="0"/>
            <a:t>Dijaki</a:t>
          </a:r>
        </a:p>
      </dsp:txBody>
      <dsp:txXfrm>
        <a:off x="10519824" y="62765"/>
        <a:ext cx="2962115" cy="2017428"/>
      </dsp:txXfrm>
    </dsp:sp>
    <dsp:sp modelId="{BDBA3AC6-336A-4734-A728-69202E94A0E4}">
      <dsp:nvSpPr>
        <dsp:cNvPr id="0" name=""/>
        <dsp:cNvSpPr/>
      </dsp:nvSpPr>
      <dsp:spPr>
        <a:xfrm>
          <a:off x="1841342" y="0"/>
          <a:ext cx="4410922" cy="285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Študenti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 err="1"/>
            <a:t>Alumni</a:t>
          </a:r>
          <a:endParaRPr lang="sl-SI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Dijaki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Zaposleni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Organizacije</a:t>
          </a:r>
        </a:p>
      </dsp:txBody>
      <dsp:txXfrm>
        <a:off x="1904107" y="62765"/>
        <a:ext cx="2962115" cy="2017428"/>
      </dsp:txXfrm>
    </dsp:sp>
    <dsp:sp modelId="{762F7EBE-0463-43A8-91B4-A0558388E43D}">
      <dsp:nvSpPr>
        <dsp:cNvPr id="0" name=""/>
        <dsp:cNvSpPr/>
      </dsp:nvSpPr>
      <dsp:spPr>
        <a:xfrm>
          <a:off x="3785316" y="508952"/>
          <a:ext cx="3866253" cy="386625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Dogodki</a:t>
          </a:r>
        </a:p>
      </dsp:txBody>
      <dsp:txXfrm>
        <a:off x="4917715" y="1641351"/>
        <a:ext cx="2733854" cy="2733854"/>
      </dsp:txXfrm>
    </dsp:sp>
    <dsp:sp modelId="{847C88F9-4A2C-4411-90B7-81DB52B55EEB}">
      <dsp:nvSpPr>
        <dsp:cNvPr id="0" name=""/>
        <dsp:cNvSpPr/>
      </dsp:nvSpPr>
      <dsp:spPr>
        <a:xfrm rot="5400000">
          <a:off x="7830149" y="508952"/>
          <a:ext cx="3866253" cy="386625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Svetovanja</a:t>
          </a:r>
        </a:p>
      </dsp:txBody>
      <dsp:txXfrm rot="-5400000">
        <a:off x="7830149" y="1641351"/>
        <a:ext cx="2733854" cy="2733854"/>
      </dsp:txXfrm>
    </dsp:sp>
    <dsp:sp modelId="{D7F0B687-71B0-408C-B1DA-EE6E383B5D7E}">
      <dsp:nvSpPr>
        <dsp:cNvPr id="0" name=""/>
        <dsp:cNvSpPr/>
      </dsp:nvSpPr>
      <dsp:spPr>
        <a:xfrm rot="10800000">
          <a:off x="7830149" y="4553785"/>
          <a:ext cx="3866253" cy="386625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Prosta delovna mesta</a:t>
          </a:r>
        </a:p>
      </dsp:txBody>
      <dsp:txXfrm rot="10800000">
        <a:off x="7830149" y="4553785"/>
        <a:ext cx="2733854" cy="2733854"/>
      </dsp:txXfrm>
    </dsp:sp>
    <dsp:sp modelId="{56C0A6F4-DB2C-4276-BC83-901E3896425F}">
      <dsp:nvSpPr>
        <dsp:cNvPr id="0" name=""/>
        <dsp:cNvSpPr/>
      </dsp:nvSpPr>
      <dsp:spPr>
        <a:xfrm rot="16200000">
          <a:off x="3785316" y="4553785"/>
          <a:ext cx="3866253" cy="386625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Praktična usposabljanja</a:t>
          </a:r>
        </a:p>
      </dsp:txBody>
      <dsp:txXfrm rot="5400000">
        <a:off x="4917715" y="4553785"/>
        <a:ext cx="2733854" cy="2733854"/>
      </dsp:txXfrm>
    </dsp:sp>
    <dsp:sp modelId="{CBC4EB72-D963-43F4-89E9-9BDC78934BF1}">
      <dsp:nvSpPr>
        <dsp:cNvPr id="0" name=""/>
        <dsp:cNvSpPr/>
      </dsp:nvSpPr>
      <dsp:spPr>
        <a:xfrm>
          <a:off x="7073417" y="3660886"/>
          <a:ext cx="1334884" cy="116076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20115-4DD2-4787-A039-26A26112D0CD}">
      <dsp:nvSpPr>
        <dsp:cNvPr id="0" name=""/>
        <dsp:cNvSpPr/>
      </dsp:nvSpPr>
      <dsp:spPr>
        <a:xfrm rot="10800000">
          <a:off x="7073417" y="4107336"/>
          <a:ext cx="1334884" cy="116076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A1FB-2231-484F-9C76-7CDEA0B27C28}">
      <dsp:nvSpPr>
        <dsp:cNvPr id="0" name=""/>
        <dsp:cNvSpPr/>
      </dsp:nvSpPr>
      <dsp:spPr>
        <a:xfrm>
          <a:off x="408" y="250031"/>
          <a:ext cx="1906984" cy="1906984"/>
        </a:xfrm>
        <a:prstGeom prst="chord">
          <a:avLst>
            <a:gd name="adj1" fmla="val 4800000"/>
            <a:gd name="adj2" fmla="val 1680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6789C-8CF8-4EF2-B511-3EB81B85623A}">
      <dsp:nvSpPr>
        <dsp:cNvPr id="0" name=""/>
        <dsp:cNvSpPr/>
      </dsp:nvSpPr>
      <dsp:spPr>
        <a:xfrm>
          <a:off x="191106" y="440729"/>
          <a:ext cx="1525587" cy="1525587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D95C9-9FE6-4FAE-97C7-7F3DC2C8A8BC}">
      <dsp:nvSpPr>
        <dsp:cNvPr id="0" name=""/>
        <dsp:cNvSpPr/>
      </dsp:nvSpPr>
      <dsp:spPr>
        <a:xfrm rot="16200000">
          <a:off x="-2192623" y="4540746"/>
          <a:ext cx="5530254" cy="114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>
              <a:solidFill>
                <a:srgbClr val="D00000"/>
              </a:solidFill>
            </a:rPr>
            <a:t>Pregled nad sodelovanjem z delodajalci:</a:t>
          </a:r>
        </a:p>
      </dsp:txBody>
      <dsp:txXfrm>
        <a:off x="-2192623" y="4540746"/>
        <a:ext cx="5530254" cy="1144190"/>
      </dsp:txXfrm>
    </dsp:sp>
    <dsp:sp modelId="{5977D2BE-6354-4509-8877-0FA485D3D931}">
      <dsp:nvSpPr>
        <dsp:cNvPr id="0" name=""/>
        <dsp:cNvSpPr/>
      </dsp:nvSpPr>
      <dsp:spPr>
        <a:xfrm>
          <a:off x="1335297" y="250031"/>
          <a:ext cx="3813968" cy="762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Razpisi DM, praktičnih usposabljanj;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sodelovanje na dogodkih;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zadovoljstvo z vključitvijo v aktivnosti in učinek za zaposlovanje;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spremljanje zadovoljstva z vključitvijo </a:t>
          </a:r>
          <a:r>
            <a:rPr lang="sl-SI" sz="2100" kern="1200" dirty="0" err="1"/>
            <a:t>alumnov</a:t>
          </a:r>
          <a:r>
            <a:rPr lang="sl-SI" sz="2100" kern="1200" dirty="0"/>
            <a:t> v delovni proces (po zaposlitvi).</a:t>
          </a:r>
        </a:p>
      </dsp:txBody>
      <dsp:txXfrm>
        <a:off x="1335297" y="250031"/>
        <a:ext cx="3813968" cy="7627937"/>
      </dsp:txXfrm>
    </dsp:sp>
    <dsp:sp modelId="{2685BFF7-A1A6-4327-ABDF-53077801A9FF}">
      <dsp:nvSpPr>
        <dsp:cNvPr id="0" name=""/>
        <dsp:cNvSpPr/>
      </dsp:nvSpPr>
      <dsp:spPr>
        <a:xfrm>
          <a:off x="5818798" y="250031"/>
          <a:ext cx="1906984" cy="1906984"/>
        </a:xfrm>
        <a:prstGeom prst="chord">
          <a:avLst>
            <a:gd name="adj1" fmla="val 4800000"/>
            <a:gd name="adj2" fmla="val 1680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9DA8D-A9EF-425C-B40A-E8E29FA932E6}">
      <dsp:nvSpPr>
        <dsp:cNvPr id="0" name=""/>
        <dsp:cNvSpPr/>
      </dsp:nvSpPr>
      <dsp:spPr>
        <a:xfrm>
          <a:off x="6009496" y="440729"/>
          <a:ext cx="1525587" cy="152558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20405-A5A0-41B8-B057-F2519BA01C7F}">
      <dsp:nvSpPr>
        <dsp:cNvPr id="0" name=""/>
        <dsp:cNvSpPr/>
      </dsp:nvSpPr>
      <dsp:spPr>
        <a:xfrm rot="16200000">
          <a:off x="3625766" y="4540746"/>
          <a:ext cx="5530254" cy="114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>
              <a:solidFill>
                <a:srgbClr val="D00000"/>
              </a:solidFill>
            </a:rPr>
            <a:t>Razvoj storitev za študente, dijake in </a:t>
          </a:r>
          <a:r>
            <a:rPr lang="sl-SI" sz="3200" kern="1200" dirty="0" err="1">
              <a:solidFill>
                <a:srgbClr val="D00000"/>
              </a:solidFill>
            </a:rPr>
            <a:t>alumne</a:t>
          </a:r>
          <a:r>
            <a:rPr lang="sl-SI" sz="3200" kern="1200" dirty="0">
              <a:solidFill>
                <a:srgbClr val="D00000"/>
              </a:solidFill>
            </a:rPr>
            <a:t> </a:t>
          </a:r>
        </a:p>
      </dsp:txBody>
      <dsp:txXfrm>
        <a:off x="3625766" y="4540746"/>
        <a:ext cx="5530254" cy="1144190"/>
      </dsp:txXfrm>
    </dsp:sp>
    <dsp:sp modelId="{E7FF4317-AC16-4BCF-A36C-1A341DA3BDC4}">
      <dsp:nvSpPr>
        <dsp:cNvPr id="0" name=""/>
        <dsp:cNvSpPr/>
      </dsp:nvSpPr>
      <dsp:spPr>
        <a:xfrm>
          <a:off x="7153687" y="250031"/>
          <a:ext cx="3813968" cy="762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100" kern="1200" dirty="0"/>
            <a:t>- Pregled kariernih priložnosti;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100" kern="1200" dirty="0"/>
            <a:t>- motivacija z „</a:t>
          </a:r>
          <a:r>
            <a:rPr lang="sl-SI" sz="2100" kern="1200" dirty="0" err="1"/>
            <a:t>igrifikacijo</a:t>
          </a:r>
          <a:r>
            <a:rPr lang="sl-SI" sz="2100" kern="1200" dirty="0"/>
            <a:t>“;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100" kern="1200" dirty="0"/>
            <a:t>- neposredno povezovanje z delodajalci;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100" kern="1200" dirty="0"/>
            <a:t>- enostavne prijave, odjave, opomniki, </a:t>
          </a:r>
          <a:r>
            <a:rPr lang="sl-SI" sz="2100" kern="1200" dirty="0" err="1"/>
            <a:t>spomniki</a:t>
          </a:r>
          <a:r>
            <a:rPr lang="sl-SI" sz="2100" kern="1200" dirty="0"/>
            <a:t>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100" kern="1200" dirty="0"/>
            <a:t>- gradnja portfelja in spodbujanje beleženja pridobljenih znanj in izkušenj;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100" kern="1200" dirty="0"/>
            <a:t>- razvoj spretnosti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prilagoditev informiranja glede na njihove preference.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7153687" y="250031"/>
        <a:ext cx="3813968" cy="7627937"/>
      </dsp:txXfrm>
    </dsp:sp>
    <dsp:sp modelId="{7E554F63-CEBC-47BA-8A12-6296A28AFA7C}">
      <dsp:nvSpPr>
        <dsp:cNvPr id="0" name=""/>
        <dsp:cNvSpPr/>
      </dsp:nvSpPr>
      <dsp:spPr>
        <a:xfrm>
          <a:off x="11637187" y="250031"/>
          <a:ext cx="1906984" cy="1906984"/>
        </a:xfrm>
        <a:prstGeom prst="chord">
          <a:avLst>
            <a:gd name="adj1" fmla="val 4800000"/>
            <a:gd name="adj2" fmla="val 1680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84718-AC26-44E9-BB65-8D594207B41B}">
      <dsp:nvSpPr>
        <dsp:cNvPr id="0" name=""/>
        <dsp:cNvSpPr/>
      </dsp:nvSpPr>
      <dsp:spPr>
        <a:xfrm>
          <a:off x="11827886" y="440729"/>
          <a:ext cx="1525587" cy="152558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8BF33-BC1B-4693-91B2-DE8DBEE4CA65}">
      <dsp:nvSpPr>
        <dsp:cNvPr id="0" name=""/>
        <dsp:cNvSpPr/>
      </dsp:nvSpPr>
      <dsp:spPr>
        <a:xfrm rot="16200000">
          <a:off x="9444155" y="4540746"/>
          <a:ext cx="5530254" cy="114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>
              <a:solidFill>
                <a:srgbClr val="D00000"/>
              </a:solidFill>
            </a:rPr>
            <a:t>Manj dela z administracijo, več na vsebini in razvoju</a:t>
          </a:r>
        </a:p>
      </dsp:txBody>
      <dsp:txXfrm>
        <a:off x="9444155" y="4540746"/>
        <a:ext cx="5530254" cy="1144190"/>
      </dsp:txXfrm>
    </dsp:sp>
    <dsp:sp modelId="{D61DBDBC-0D63-4923-A991-D889013AB88B}">
      <dsp:nvSpPr>
        <dsp:cNvPr id="0" name=""/>
        <dsp:cNvSpPr/>
      </dsp:nvSpPr>
      <dsp:spPr>
        <a:xfrm>
          <a:off x="12972076" y="250031"/>
          <a:ext cx="3813968" cy="762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Priložnost za članice za praktična usposabljanja;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Spodbujanje priznavanja neformalno pridobljenih znanj in izkušenj;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Pregled nad </a:t>
          </a:r>
          <a:r>
            <a:rPr lang="sl-SI" sz="2100" kern="1200" dirty="0" err="1"/>
            <a:t>obštudijsko</a:t>
          </a:r>
          <a:r>
            <a:rPr lang="sl-SI" sz="2100" kern="1200" dirty="0"/>
            <a:t> dejavnostjo in spodbujanje le te;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- Pametna analitika omogoča nadaljnje „akcije“.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12972076" y="250031"/>
        <a:ext cx="3813968" cy="762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6EEA98C-E6E5-4302-B4F3-9FAA3F276B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277CD7A-8DBD-4986-9EB1-EF112D953C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5F57E-2D7B-47A4-A3A7-A754E81011E2}" type="datetimeFigureOut">
              <a:rPr lang="sl-SI" smtClean="0"/>
              <a:t>18. 02. 2021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73DD9C1-57A1-4575-ADF3-668F84DBB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599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F5A2BD8-8E46-4851-B417-1DE147C8EC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358438" y="97599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33F7-0135-41C5-9A71-E30177986A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35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870F4-7D3B-448C-BE50-ED0242BCE412}" type="datetimeFigureOut">
              <a:rPr lang="sl-SI" smtClean="0"/>
              <a:t>18. 02. 2021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4288"/>
            <a:ext cx="61722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1828800" y="4945063"/>
            <a:ext cx="14630400" cy="4044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7599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10358438" y="97599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F152-7C39-4ADD-ABE8-364694AE6C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64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slike 3">
            <a:extLst>
              <a:ext uri="{FF2B5EF4-FFF2-40B4-BE49-F238E27FC236}">
                <a16:creationId xmlns:a16="http://schemas.microsoft.com/office/drawing/2014/main" id="{D6D31D79-418D-42A8-8313-717E6A4A12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73100"/>
            <a:ext cx="18288000" cy="96012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1943200" y="2688878"/>
            <a:ext cx="14401600" cy="1384995"/>
          </a:xfrm>
        </p:spPr>
        <p:txBody>
          <a:bodyPr/>
          <a:lstStyle>
            <a:lvl1pPr algn="ctr">
              <a:defRPr sz="9000" b="1">
                <a:solidFill>
                  <a:schemeClr val="accent6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50A4C89-29DC-40FF-B3E8-9977E0400462}"/>
              </a:ext>
            </a:extLst>
          </p:cNvPr>
          <p:cNvSpPr/>
          <p:nvPr/>
        </p:nvSpPr>
        <p:spPr>
          <a:xfrm>
            <a:off x="-145032" y="-119434"/>
            <a:ext cx="18650072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0341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E5EA9C85-DA05-4275-8668-A430DC480FCC}"/>
              </a:ext>
            </a:extLst>
          </p:cNvPr>
          <p:cNvSpPr/>
          <p:nvPr/>
        </p:nvSpPr>
        <p:spPr>
          <a:xfrm>
            <a:off x="-181036" y="341560"/>
            <a:ext cx="18650072" cy="102681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1943200" y="2688878"/>
            <a:ext cx="14401600" cy="1384995"/>
          </a:xfrm>
        </p:spPr>
        <p:txBody>
          <a:bodyPr/>
          <a:lstStyle>
            <a:lvl1pPr algn="ctr">
              <a:defRPr sz="9000" b="1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50A4C89-29DC-40FF-B3E8-9977E0400462}"/>
              </a:ext>
            </a:extLst>
          </p:cNvPr>
          <p:cNvSpPr/>
          <p:nvPr/>
        </p:nvSpPr>
        <p:spPr>
          <a:xfrm>
            <a:off x="-145032" y="-119434"/>
            <a:ext cx="18650072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05F2973-578B-4E2F-A7E7-2847154F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6937350"/>
            <a:ext cx="4176464" cy="417646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92CD754-1A5C-4317-8207-907EAB349747}"/>
              </a:ext>
            </a:extLst>
          </p:cNvPr>
          <p:cNvSpPr/>
          <p:nvPr/>
        </p:nvSpPr>
        <p:spPr>
          <a:xfrm>
            <a:off x="677463" y="1133649"/>
            <a:ext cx="4506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l-SI" altLang="sl-SI" sz="3600" b="1" dirty="0">
                <a:solidFill>
                  <a:schemeClr val="accent2"/>
                </a:solidFill>
                <a:latin typeface="+mj-lt"/>
              </a:rPr>
              <a:t>Karierni centri</a:t>
            </a:r>
          </a:p>
        </p:txBody>
      </p:sp>
    </p:spTree>
    <p:extLst>
      <p:ext uri="{BB962C8B-B14F-4D97-AF65-F5344CB8AC3E}">
        <p14:creationId xmlns:p14="http://schemas.microsoft.com/office/powerpoint/2010/main" val="17686437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E5EA9C85-DA05-4275-8668-A430DC480FCC}"/>
              </a:ext>
            </a:extLst>
          </p:cNvPr>
          <p:cNvSpPr/>
          <p:nvPr/>
        </p:nvSpPr>
        <p:spPr>
          <a:xfrm>
            <a:off x="-181036" y="341560"/>
            <a:ext cx="18650072" cy="102681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1943200" y="2688878"/>
            <a:ext cx="14401600" cy="1384995"/>
          </a:xfrm>
        </p:spPr>
        <p:txBody>
          <a:bodyPr/>
          <a:lstStyle>
            <a:lvl1pPr algn="ctr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50A4C89-29DC-40FF-B3E8-9977E0400462}"/>
              </a:ext>
            </a:extLst>
          </p:cNvPr>
          <p:cNvSpPr/>
          <p:nvPr/>
        </p:nvSpPr>
        <p:spPr>
          <a:xfrm>
            <a:off x="-145032" y="-119434"/>
            <a:ext cx="18650072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05F2973-578B-4E2F-A7E7-2847154F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6937350"/>
            <a:ext cx="4176464" cy="417646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92CD754-1A5C-4317-8207-907EAB349747}"/>
              </a:ext>
            </a:extLst>
          </p:cNvPr>
          <p:cNvSpPr/>
          <p:nvPr/>
        </p:nvSpPr>
        <p:spPr>
          <a:xfrm>
            <a:off x="677463" y="1133649"/>
            <a:ext cx="4506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l-SI" altLang="sl-SI" sz="3600" b="1" dirty="0">
                <a:solidFill>
                  <a:schemeClr val="bg1"/>
                </a:solidFill>
                <a:latin typeface="+mj-lt"/>
              </a:rPr>
              <a:t>Karierni centri</a:t>
            </a:r>
          </a:p>
        </p:txBody>
      </p:sp>
    </p:spTree>
    <p:extLst>
      <p:ext uri="{BB962C8B-B14F-4D97-AF65-F5344CB8AC3E}">
        <p14:creationId xmlns:p14="http://schemas.microsoft.com/office/powerpoint/2010/main" val="24611793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9505554" cy="923330"/>
          </a:xfrm>
        </p:spPr>
        <p:txBody>
          <a:bodyPr/>
          <a:lstStyle>
            <a:lvl1pPr algn="l">
              <a:defRPr sz="6000" b="1">
                <a:solidFill>
                  <a:schemeClr val="accent6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8641458" cy="5760640"/>
          </a:xfrm>
        </p:spPr>
        <p:txBody>
          <a:bodyPr/>
          <a:lstStyle>
            <a:lvl1pPr>
              <a:buNone/>
              <a:defRPr b="0">
                <a:solidFill>
                  <a:schemeClr val="accent6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01821B0-6F3B-41CA-BC3D-0357179C7CF1}"/>
              </a:ext>
            </a:extLst>
          </p:cNvPr>
          <p:cNvSpPr/>
          <p:nvPr/>
        </p:nvSpPr>
        <p:spPr>
          <a:xfrm>
            <a:off x="-145032" y="-119434"/>
            <a:ext cx="18650072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FA604CC-D115-464B-9C8F-DC4113FB2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6" y="9610590"/>
            <a:ext cx="4969048" cy="3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07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2EB45BB1-9C96-4888-B35A-11F18A4BC441}"/>
              </a:ext>
            </a:extLst>
          </p:cNvPr>
          <p:cNvSpPr/>
          <p:nvPr/>
        </p:nvSpPr>
        <p:spPr>
          <a:xfrm>
            <a:off x="-181036" y="168598"/>
            <a:ext cx="18830092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9505554" cy="923330"/>
          </a:xfrm>
        </p:spPr>
        <p:txBody>
          <a:bodyPr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3826034" cy="2856167"/>
          </a:xfrm>
        </p:spPr>
        <p:txBody>
          <a:bodyPr/>
          <a:lstStyle>
            <a:lvl1pPr>
              <a:buNone/>
              <a:defRPr b="0">
                <a:solidFill>
                  <a:schemeClr val="accent3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01821B0-6F3B-41CA-BC3D-0357179C7CF1}"/>
              </a:ext>
            </a:extLst>
          </p:cNvPr>
          <p:cNvSpPr/>
          <p:nvPr/>
        </p:nvSpPr>
        <p:spPr>
          <a:xfrm>
            <a:off x="-145032" y="-119434"/>
            <a:ext cx="18650072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049032-04AB-4448-A453-3C3DAD2C9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6" y="9610590"/>
            <a:ext cx="4969048" cy="3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42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2EB45BB1-9C96-4888-B35A-11F18A4BC441}"/>
              </a:ext>
            </a:extLst>
          </p:cNvPr>
          <p:cNvSpPr/>
          <p:nvPr/>
        </p:nvSpPr>
        <p:spPr>
          <a:xfrm>
            <a:off x="-181036" y="168598"/>
            <a:ext cx="18830092" cy="108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9505554" cy="923330"/>
          </a:xfrm>
        </p:spPr>
        <p:txBody>
          <a:bodyPr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3826034" cy="2856167"/>
          </a:xfrm>
        </p:spPr>
        <p:txBody>
          <a:bodyPr/>
          <a:lstStyle>
            <a:lvl1pPr>
              <a:buNone/>
              <a:defRPr b="0">
                <a:solidFill>
                  <a:schemeClr val="accent3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01821B0-6F3B-41CA-BC3D-0357179C7CF1}"/>
              </a:ext>
            </a:extLst>
          </p:cNvPr>
          <p:cNvSpPr/>
          <p:nvPr/>
        </p:nvSpPr>
        <p:spPr>
          <a:xfrm>
            <a:off x="-145032" y="-119434"/>
            <a:ext cx="18650072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0F0888D-C2F8-4997-A86A-1A8C3ADA2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6" y="9610590"/>
            <a:ext cx="4969048" cy="3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691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2EB45BB1-9C96-4888-B35A-11F18A4BC441}"/>
              </a:ext>
            </a:extLst>
          </p:cNvPr>
          <p:cNvSpPr/>
          <p:nvPr/>
        </p:nvSpPr>
        <p:spPr>
          <a:xfrm>
            <a:off x="-181036" y="168598"/>
            <a:ext cx="18830092" cy="108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9505554" cy="923330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3826034" cy="285616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01821B0-6F3B-41CA-BC3D-0357179C7CF1}"/>
              </a:ext>
            </a:extLst>
          </p:cNvPr>
          <p:cNvSpPr/>
          <p:nvPr/>
        </p:nvSpPr>
        <p:spPr>
          <a:xfrm>
            <a:off x="-145032" y="-119434"/>
            <a:ext cx="18650072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A4D22F6-6FC1-4C6B-ADA2-7CF05127F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6" y="9610590"/>
            <a:ext cx="4969048" cy="3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44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2EB45BB1-9C96-4888-B35A-11F18A4BC441}"/>
              </a:ext>
            </a:extLst>
          </p:cNvPr>
          <p:cNvSpPr/>
          <p:nvPr/>
        </p:nvSpPr>
        <p:spPr>
          <a:xfrm>
            <a:off x="-181036" y="168598"/>
            <a:ext cx="18830092" cy="1080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9505554" cy="923330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3826034" cy="285616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01821B0-6F3B-41CA-BC3D-0357179C7CF1}"/>
              </a:ext>
            </a:extLst>
          </p:cNvPr>
          <p:cNvSpPr/>
          <p:nvPr/>
        </p:nvSpPr>
        <p:spPr>
          <a:xfrm>
            <a:off x="-145032" y="-119434"/>
            <a:ext cx="18650072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A4D22F6-6FC1-4C6B-ADA2-7CF05127F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6" y="9610590"/>
            <a:ext cx="4969048" cy="3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75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301821B0-6F3B-41CA-BC3D-0357179C7CF1}"/>
              </a:ext>
            </a:extLst>
          </p:cNvPr>
          <p:cNvSpPr/>
          <p:nvPr/>
        </p:nvSpPr>
        <p:spPr>
          <a:xfrm>
            <a:off x="-145032" y="-119434"/>
            <a:ext cx="18650072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197009B-5410-4BF6-86AD-07983BC948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0983" y="2976912"/>
            <a:ext cx="13826034" cy="553998"/>
          </a:xfrm>
        </p:spPr>
        <p:txBody>
          <a:bodyPr/>
          <a:lstStyle>
            <a:lvl1pPr algn="ctr">
              <a:buNone/>
              <a:defRPr sz="3600" b="0">
                <a:solidFill>
                  <a:schemeClr val="accent6"/>
                </a:solidFill>
              </a:defRPr>
            </a:lvl1pPr>
            <a:lvl2pPr marL="914400" indent="-457200" algn="ctr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 algn="ctr">
              <a:defRPr>
                <a:solidFill>
                  <a:schemeClr val="accent6"/>
                </a:solidFill>
              </a:defRPr>
            </a:lvl3pPr>
            <a:lvl4pPr algn="ctr">
              <a:defRPr>
                <a:solidFill>
                  <a:schemeClr val="accent6"/>
                </a:solidFill>
              </a:defRPr>
            </a:lvl4pPr>
            <a:lvl5pPr algn="ctr"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sl-SI" noProof="0" dirty="0"/>
              <a:t>Vaše ime in priimek</a:t>
            </a:r>
            <a:endParaRPr lang="en-US" noProof="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CC566633-7F1C-43BB-B85B-8A5C5C0D4B2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230983" y="4849118"/>
            <a:ext cx="13826034" cy="553998"/>
          </a:xfrm>
        </p:spPr>
        <p:txBody>
          <a:bodyPr/>
          <a:lstStyle>
            <a:lvl1pPr algn="ctr">
              <a:buNone/>
              <a:defRPr sz="3600" b="0">
                <a:solidFill>
                  <a:schemeClr val="accent6"/>
                </a:solidFill>
              </a:defRPr>
            </a:lvl1pPr>
            <a:lvl2pPr marL="914400" indent="-457200" algn="ctr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 algn="ctr">
              <a:defRPr>
                <a:solidFill>
                  <a:schemeClr val="accent6"/>
                </a:solidFill>
              </a:defRPr>
            </a:lvl3pPr>
            <a:lvl4pPr algn="ctr">
              <a:defRPr>
                <a:solidFill>
                  <a:schemeClr val="accent6"/>
                </a:solidFill>
              </a:defRPr>
            </a:lvl4pPr>
            <a:lvl5pPr algn="ctr"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sl-SI" noProof="0" dirty="0"/>
              <a:t>Vaša telefonska</a:t>
            </a:r>
            <a:endParaRPr lang="en-US" noProof="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ED83FB9E-A924-4962-AA13-2BED0DE26B3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199729" y="6887408"/>
            <a:ext cx="13826034" cy="553998"/>
          </a:xfrm>
        </p:spPr>
        <p:txBody>
          <a:bodyPr/>
          <a:lstStyle>
            <a:lvl1pPr algn="ctr">
              <a:buNone/>
              <a:defRPr sz="3600" b="0">
                <a:solidFill>
                  <a:schemeClr val="accent6"/>
                </a:solidFill>
              </a:defRPr>
            </a:lvl1pPr>
            <a:lvl2pPr marL="914400" indent="-457200" algn="ctr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 algn="ctr">
              <a:defRPr>
                <a:solidFill>
                  <a:schemeClr val="accent6"/>
                </a:solidFill>
              </a:defRPr>
            </a:lvl3pPr>
            <a:lvl4pPr algn="ctr">
              <a:defRPr>
                <a:solidFill>
                  <a:schemeClr val="accent6"/>
                </a:solidFill>
              </a:defRPr>
            </a:lvl4pPr>
            <a:lvl5pPr algn="ctr"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sl-SI" noProof="0" dirty="0"/>
              <a:t>Vaš e-mail</a:t>
            </a:r>
            <a:endParaRPr lang="en-US" noProof="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B26AAE2-24E6-4F5F-AEEB-AD3814C8D7AA}"/>
              </a:ext>
            </a:extLst>
          </p:cNvPr>
          <p:cNvSpPr txBox="1"/>
          <p:nvPr/>
        </p:nvSpPr>
        <p:spPr>
          <a:xfrm>
            <a:off x="3059324" y="3617999"/>
            <a:ext cx="1224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accent6"/>
                </a:solidFill>
                <a:latin typeface="+mn-lt"/>
              </a:rPr>
              <a:t>oddelek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98A89C4-0791-4376-800D-5B2AF062B607}"/>
              </a:ext>
            </a:extLst>
          </p:cNvPr>
          <p:cNvSpPr txBox="1"/>
          <p:nvPr/>
        </p:nvSpPr>
        <p:spPr>
          <a:xfrm>
            <a:off x="3059324" y="5497190"/>
            <a:ext cx="1224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accent6"/>
                </a:solidFill>
                <a:latin typeface="+mn-lt"/>
              </a:rPr>
              <a:t>telefon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F08EC02-205B-415C-B6D1-B27EDD220405}"/>
              </a:ext>
            </a:extLst>
          </p:cNvPr>
          <p:cNvSpPr txBox="1"/>
          <p:nvPr/>
        </p:nvSpPr>
        <p:spPr>
          <a:xfrm>
            <a:off x="3059324" y="7576711"/>
            <a:ext cx="1224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accent6"/>
                </a:solidFill>
                <a:latin typeface="+mn-lt"/>
              </a:rPr>
              <a:t>e-mail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C007B58-AC92-470A-BD53-49FCCBD43AF1}"/>
              </a:ext>
            </a:extLst>
          </p:cNvPr>
          <p:cNvSpPr txBox="1"/>
          <p:nvPr/>
        </p:nvSpPr>
        <p:spPr>
          <a:xfrm>
            <a:off x="6700478" y="709625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b="1" dirty="0">
                <a:solidFill>
                  <a:schemeClr val="accent6"/>
                </a:solidFill>
                <a:latin typeface="+mn-lt"/>
              </a:rPr>
              <a:t>Kontakt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4A95117B-CFF9-43B0-BE1F-5A1C2959B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6" y="9610590"/>
            <a:ext cx="4969048" cy="3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47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EB8309F9-9EA8-43C4-8E26-585D6D6EF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E4816CCD-8D00-4432-863C-9CA45102B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sp>
        <p:nvSpPr>
          <p:cNvPr id="1028" name="Holder 4">
            <a:extLst>
              <a:ext uri="{FF2B5EF4-FFF2-40B4-BE49-F238E27FC236}">
                <a16:creationId xmlns:a16="http://schemas.microsoft.com/office/drawing/2014/main" id="{47908861-B184-442A-9360-73D266F311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9944100"/>
            <a:ext cx="24177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buSzPct val="100000"/>
              <a:buFont typeface="Calibri" panose="020F0502020204030204" pitchFamily="34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Holder 5">
            <a:extLst>
              <a:ext uri="{FF2B5EF4-FFF2-40B4-BE49-F238E27FC236}">
                <a16:creationId xmlns:a16="http://schemas.microsoft.com/office/drawing/2014/main" id="{0FE9976E-9E39-4E55-B9F6-0FF4B55B4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44100"/>
            <a:ext cx="1736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buSzPct val="100000"/>
              <a:buFont typeface="Calibri" panose="020F0502020204030204" pitchFamily="34" charset="0"/>
              <a:buNone/>
              <a:defRPr smtClean="0">
                <a:cs typeface="+mn-cs"/>
              </a:defRPr>
            </a:lvl1pPr>
          </a:lstStyle>
          <a:p>
            <a:pPr>
              <a:defRPr/>
            </a:pPr>
            <a:fld id="{C1438F29-898F-4599-A878-BFB2ECC736DE}" type="datetime1">
              <a:rPr lang="en-US" altLang="sl-SI"/>
              <a:pPr>
                <a:defRPr/>
              </a:pPr>
              <a:t>2/18/2021</a:t>
            </a:fld>
            <a:endParaRPr lang="en-US" altLang="sl-SI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4FCD769-708F-4D7F-8868-629A430342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38775" y="9944100"/>
            <a:ext cx="1736725" cy="534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  <a:latin typeface="Arial" panose="020B0604020202020204" pitchFamily="34" charset="0"/>
                <a:sym typeface="Wingdings" panose="05000000000000000000" pitchFamily="82" charset="2"/>
              </a:defRPr>
            </a:lvl1pPr>
          </a:lstStyle>
          <a:p>
            <a:fld id="{E8D321C5-AD29-45F2-B63C-39855170B2A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58" r:id="rId3"/>
    <p:sldLayoutId id="2147483660" r:id="rId4"/>
    <p:sldLayoutId id="2147483659" r:id="rId5"/>
    <p:sldLayoutId id="2147483656" r:id="rId6"/>
    <p:sldLayoutId id="2147483657" r:id="rId7"/>
    <p:sldLayoutId id="2147483661" r:id="rId8"/>
    <p:sldLayoutId id="214748365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7660D72-C719-45D6-9DFC-B35EB485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26" y="672654"/>
            <a:ext cx="18652651" cy="979264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CE05EF-E8A4-4470-BF78-DDC9B031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136" y="888678"/>
            <a:ext cx="15553728" cy="2769989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</a:rPr>
              <a:t>POPR – Portal osebnega in profesionalnega razvoja</a:t>
            </a:r>
          </a:p>
        </p:txBody>
      </p:sp>
    </p:spTree>
    <p:extLst>
      <p:ext uri="{BB962C8B-B14F-4D97-AF65-F5344CB8AC3E}">
        <p14:creationId xmlns:p14="http://schemas.microsoft.com/office/powerpoint/2010/main" val="22518477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778362" cy="923330"/>
          </a:xfrm>
        </p:spPr>
        <p:txBody>
          <a:bodyPr/>
          <a:lstStyle/>
          <a:p>
            <a:r>
              <a:rPr lang="sl-SI" dirty="0"/>
              <a:t>Za univerzo/članice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6274306" cy="1083374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3685264"/>
              </p:ext>
            </p:extLst>
          </p:nvPr>
        </p:nvGraphicFramePr>
        <p:xfrm>
          <a:off x="782482" y="1824782"/>
          <a:ext cx="16786454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4525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994386" cy="923330"/>
          </a:xfrm>
        </p:spPr>
        <p:txBody>
          <a:bodyPr/>
          <a:lstStyle/>
          <a:p>
            <a:r>
              <a:rPr lang="sl-SI" dirty="0"/>
              <a:t>Funkcionalnost: </a:t>
            </a:r>
            <a:r>
              <a:rPr lang="sl-SI" dirty="0">
                <a:solidFill>
                  <a:srgbClr val="D00000"/>
                </a:solidFill>
              </a:rPr>
              <a:t>SVETOVANJA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15008" y="2760886"/>
            <a:ext cx="17210410" cy="3447098"/>
          </a:xfrm>
        </p:spPr>
        <p:txBody>
          <a:bodyPr/>
          <a:lstStyle/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Razpisovanje terminov za svetovanja, avtomatska prijava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Enostavno naročanje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Avtomatski opomnik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Zapiski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Poročanje: izvoz svetovanj v določenem časovnem obdobju, seznami udeleženih …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Spremljanje zadovoljstva </a:t>
            </a:r>
          </a:p>
        </p:txBody>
      </p:sp>
    </p:spTree>
    <p:extLst>
      <p:ext uri="{BB962C8B-B14F-4D97-AF65-F5344CB8AC3E}">
        <p14:creationId xmlns:p14="http://schemas.microsoft.com/office/powerpoint/2010/main" val="16420930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A26A4E6-2963-4E47-BE3D-766F13150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4" y="1248718"/>
            <a:ext cx="17757352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35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0945714" cy="923330"/>
          </a:xfrm>
        </p:spPr>
        <p:txBody>
          <a:bodyPr/>
          <a:lstStyle/>
          <a:p>
            <a:r>
              <a:rPr lang="sl-SI" dirty="0"/>
              <a:t>Funkcionalnost: </a:t>
            </a:r>
            <a:r>
              <a:rPr lang="sl-SI" dirty="0">
                <a:solidFill>
                  <a:srgbClr val="D00000"/>
                </a:solidFill>
              </a:rPr>
              <a:t>DOGODKI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87016" y="2040806"/>
            <a:ext cx="17425936" cy="7288149"/>
          </a:xfrm>
        </p:spPr>
        <p:txBody>
          <a:bodyPr/>
          <a:lstStyle/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Razpisovanje dogodkov za različne ciljne skupine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Zabeležene dejavnosti v profilu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Tipi dogodkov s prilagojenimi polji, ki se jih potrebuje za dogodek (npr. opis izvajalca, število pedagoških ur …)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Omejevanje prijave (npr. na skupino uporabnikov ali le na tiste fakultete, ki jim je namenjen, ali stopnjo študija)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Omejitev mest in čakalne vrste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Zbiranje informacij ob prijavah študentov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Avtomatski opomnik, možnost pošiljanja obvestila prijavljenim in tistim v čakalni vrsti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Upravljanje po dogodku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Spremljanje zadovoljstva </a:t>
            </a:r>
          </a:p>
          <a:p>
            <a:pPr marL="1143000"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Poročanje: izvoz dogodkov v določenem časovnem obdobju, sezname prijavljenih, udeleženih …</a:t>
            </a:r>
          </a:p>
        </p:txBody>
      </p:sp>
    </p:spTree>
    <p:extLst>
      <p:ext uri="{BB962C8B-B14F-4D97-AF65-F5344CB8AC3E}">
        <p14:creationId xmlns:p14="http://schemas.microsoft.com/office/powerpoint/2010/main" val="10056635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0A360D4-30A1-4D75-85EA-5875FE00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79" y="1176710"/>
            <a:ext cx="17099441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35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778362" cy="2769989"/>
          </a:xfrm>
        </p:spPr>
        <p:txBody>
          <a:bodyPr/>
          <a:lstStyle/>
          <a:p>
            <a:r>
              <a:rPr lang="sl-SI" sz="5400" dirty="0"/>
              <a:t>Funkcionalnost: </a:t>
            </a:r>
            <a:r>
              <a:rPr lang="sl-SI" dirty="0">
                <a:solidFill>
                  <a:srgbClr val="D00000"/>
                </a:solidFill>
              </a:rPr>
              <a:t>RAZPISI KARIERNIH PRILOŽNOSTI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6922378" cy="6795707"/>
          </a:xfrm>
        </p:spPr>
        <p:txBody>
          <a:bodyPr/>
          <a:lstStyle/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CRM za celovit pregled in spremljanje organizacij (opombe o organizaciji, dodeljevanje nalog, kontakti)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Prijava organizacije v portal, opis organizacije in hkratno objava prostih delovnih mest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Organizacija ima pregled nad lastnimi dejavnostmi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Odobritve delodajalcev in oddanih prostih delovnih mest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Delna prilagoditev obrazca za oddajo prostih delovnih mest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Podaljševanje objav prostih delovnih mest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Prijava na dogodke, ki so jim namenjeni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Pošiljanje povratne informacije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Poročanje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2275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67F3030-DA8B-4A28-9A36-E55EDFCA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3" y="1104702"/>
            <a:ext cx="17170625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91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346314" cy="923330"/>
          </a:xfrm>
        </p:spPr>
        <p:txBody>
          <a:bodyPr/>
          <a:lstStyle/>
          <a:p>
            <a:r>
              <a:rPr lang="sl-SI" dirty="0"/>
              <a:t>Funkcionalnost: </a:t>
            </a:r>
            <a:r>
              <a:rPr lang="sl-SI" dirty="0">
                <a:solidFill>
                  <a:srgbClr val="D00000"/>
                </a:solidFill>
              </a:rPr>
              <a:t>UPRAVLJANJE PRAKS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15008" y="2616870"/>
            <a:ext cx="16562338" cy="5219891"/>
          </a:xfrm>
        </p:spPr>
        <p:txBody>
          <a:bodyPr/>
          <a:lstStyle/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Razpisovanje možnosti opravljanja praks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 želji tudi organizacije ali študenti oddajo možnosti opravljanja praks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Zbiranje prijav kandidatov, avtomatsko obveščanje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Izbor primernih kandidatov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Spremljanje izvedbe prakse: od podpisa pogodbe, poročil idr. 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Pošiljanje povratne informacije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Poročanje</a:t>
            </a:r>
          </a:p>
          <a:p>
            <a:pPr marL="1143000" lvl="1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dirty="0"/>
              <a:t>Študent ima zabeležene dejavnosti v profilu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44690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346314" cy="923330"/>
          </a:xfrm>
        </p:spPr>
        <p:txBody>
          <a:bodyPr/>
          <a:lstStyle/>
          <a:p>
            <a:r>
              <a:rPr lang="sl-SI" dirty="0"/>
              <a:t>Funkcionalnost: „</a:t>
            </a:r>
            <a:r>
              <a:rPr lang="sl-SI" dirty="0">
                <a:solidFill>
                  <a:srgbClr val="D00000"/>
                </a:solidFill>
              </a:rPr>
              <a:t>POTKE“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0574" y="2040806"/>
            <a:ext cx="7201298" cy="6840760"/>
          </a:xfrm>
        </p:spPr>
        <p:txBody>
          <a:bodyPr/>
          <a:lstStyle/>
          <a:p>
            <a:r>
              <a:rPr lang="sl-SI" sz="2800" dirty="0"/>
              <a:t>Orodje, ki je namenjeno spodbujanju angažiranosti študentov. Možnost „</a:t>
            </a:r>
            <a:r>
              <a:rPr lang="sl-SI" sz="2800" dirty="0" err="1"/>
              <a:t>igrifikacije</a:t>
            </a:r>
            <a:r>
              <a:rPr lang="sl-SI" sz="2800" dirty="0"/>
              <a:t>“. </a:t>
            </a:r>
          </a:p>
          <a:p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Učne poti (</a:t>
            </a:r>
            <a:r>
              <a:rPr lang="sl-SI" sz="2800" b="1" dirty="0" err="1"/>
              <a:t>Learning</a:t>
            </a:r>
            <a:r>
              <a:rPr lang="sl-SI" sz="2800" b="1" dirty="0"/>
              <a:t> </a:t>
            </a:r>
            <a:r>
              <a:rPr lang="sl-SI" sz="2800" b="1" dirty="0" err="1"/>
              <a:t>Pathways</a:t>
            </a:r>
            <a:r>
              <a:rPr lang="sl-SI" sz="2800" b="1" dirty="0"/>
              <a:t>): </a:t>
            </a:r>
            <a:r>
              <a:rPr lang="sl-SI" sz="2800" dirty="0"/>
              <a:t>namenjene  izobraževanju / izboljšanju spretnosti (npr. Izboljšaj svoje komunikacijske spretnosti)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Pripravljalne poti (</a:t>
            </a:r>
            <a:r>
              <a:rPr lang="sl-SI" sz="2800" b="1" dirty="0" err="1"/>
              <a:t>Preparation</a:t>
            </a:r>
            <a:r>
              <a:rPr lang="sl-SI" sz="2800" b="1" dirty="0"/>
              <a:t> </a:t>
            </a:r>
            <a:r>
              <a:rPr lang="sl-SI" sz="2800" b="1" dirty="0" err="1"/>
              <a:t>Pathways</a:t>
            </a:r>
            <a:r>
              <a:rPr lang="sl-SI" sz="2800" b="1" dirty="0"/>
              <a:t>): </a:t>
            </a:r>
            <a:r>
              <a:rPr lang="sl-SI" sz="2800" dirty="0"/>
              <a:t>namenjene pripravi na svetovanje / delavnico (npr. Pripravi svojo pisno predstavitev delodajalcu)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Informativne poti (</a:t>
            </a:r>
            <a:r>
              <a:rPr lang="sl-SI" sz="2800" b="1" dirty="0" err="1"/>
              <a:t>Resources</a:t>
            </a:r>
            <a:r>
              <a:rPr lang="sl-SI" sz="2800" b="1" dirty="0"/>
              <a:t> </a:t>
            </a:r>
            <a:r>
              <a:rPr lang="sl-SI" sz="2800" b="1" dirty="0" err="1"/>
              <a:t>Pathways</a:t>
            </a:r>
            <a:r>
              <a:rPr lang="sl-SI" sz="2800" b="1" dirty="0"/>
              <a:t>): </a:t>
            </a:r>
            <a:r>
              <a:rPr lang="sl-SI" sz="2800" dirty="0"/>
              <a:t>namenjene pridobivanju koristnih informacij, zbranih na enem mestu (npr. Kaj moraš vedeti, preden se podaš na podjetniško pot)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E255AA-90C8-4CB8-B66F-488C0534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3577556"/>
            <a:ext cx="983158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12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346314" cy="923330"/>
          </a:xfrm>
        </p:spPr>
        <p:txBody>
          <a:bodyPr/>
          <a:lstStyle/>
          <a:p>
            <a:r>
              <a:rPr lang="sl-SI" dirty="0"/>
              <a:t>Funkcionalnost: </a:t>
            </a:r>
            <a:r>
              <a:rPr lang="sl-SI" dirty="0">
                <a:solidFill>
                  <a:srgbClr val="D00000"/>
                </a:solidFill>
              </a:rPr>
              <a:t>DRUGO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0574" y="2544862"/>
            <a:ext cx="16562338" cy="7312771"/>
          </a:xfrm>
        </p:spPr>
        <p:txBody>
          <a:bodyPr/>
          <a:lstStyle/>
          <a:p>
            <a:pPr marL="521969" lvl="1" indent="0">
              <a:buNone/>
              <a:defRPr sz="1400"/>
            </a:pPr>
            <a:r>
              <a:rPr lang="sl-SI" sz="2800" b="1" dirty="0" err="1"/>
              <a:t>Personaliziran</a:t>
            </a:r>
            <a:r>
              <a:rPr lang="sl-SI" sz="2800" b="1" dirty="0"/>
              <a:t> način obveščanja</a:t>
            </a:r>
          </a:p>
          <a:p>
            <a:pPr marL="864869" lvl="1" indent="-342900">
              <a:buClr>
                <a:srgbClr val="D00000"/>
              </a:buClr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Glede na interes</a:t>
            </a:r>
          </a:p>
          <a:p>
            <a:pPr marL="864869" lvl="1" indent="-342900">
              <a:buClr>
                <a:srgbClr val="D00000"/>
              </a:buClr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Frekventnost obveščanja</a:t>
            </a:r>
          </a:p>
          <a:p>
            <a:pPr marL="521969" lvl="1" indent="0">
              <a:buSzTx/>
              <a:buNone/>
              <a:defRPr sz="1400"/>
            </a:pPr>
            <a:endParaRPr lang="sl-SI" sz="2400" dirty="0"/>
          </a:p>
          <a:p>
            <a:pPr marL="521969" lvl="1" indent="0">
              <a:buSzTx/>
              <a:buNone/>
              <a:defRPr sz="1400"/>
            </a:pPr>
            <a:r>
              <a:rPr lang="sl-SI" sz="2800" b="1" dirty="0"/>
              <a:t>Vprašalniki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Ob prijavi: pričakovanja, potrebne prilagoditve, </a:t>
            </a:r>
            <a:r>
              <a:rPr lang="sl-SI" sz="2400" dirty="0" err="1"/>
              <a:t>info</a:t>
            </a:r>
            <a:r>
              <a:rPr lang="sl-SI" sz="2400" dirty="0"/>
              <a:t> o aktivnosti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Po dogodku: zadovoljstvo, predlogi za naprej 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Po objavi PDM: učinek, izkušnja z </a:t>
            </a:r>
            <a:r>
              <a:rPr lang="sl-SI" sz="2400" dirty="0" err="1"/>
              <a:t>alumnom</a:t>
            </a:r>
            <a:endParaRPr lang="sl-SI" sz="2400" dirty="0"/>
          </a:p>
          <a:p>
            <a:pPr marL="521969" lvl="1" indent="0">
              <a:buSzTx/>
              <a:buNone/>
              <a:defRPr sz="1400"/>
            </a:pPr>
            <a:endParaRPr lang="sl-SI" sz="2400" dirty="0"/>
          </a:p>
          <a:p>
            <a:pPr marL="521969" lvl="1" indent="0">
              <a:buSzTx/>
              <a:buNone/>
              <a:defRPr sz="1400"/>
            </a:pPr>
            <a:r>
              <a:rPr lang="sl-SI" sz="2800" b="1" dirty="0"/>
              <a:t>Analitika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Spremljanje poti: od dijaka do študenta 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 err="1"/>
              <a:t>Proaktivnost</a:t>
            </a:r>
            <a:r>
              <a:rPr lang="sl-SI" sz="2400" dirty="0"/>
              <a:t> uporabnikov na portalu 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Število uporabnikov</a:t>
            </a:r>
          </a:p>
          <a:p>
            <a:pPr marL="864869" lvl="1" indent="-342900">
              <a:buClr>
                <a:srgbClr val="D00000"/>
              </a:buClr>
              <a:buSzTx/>
              <a:buFont typeface="Wingdings" panose="05000000000000000000" pitchFamily="2" charset="2"/>
              <a:buChar char="ü"/>
              <a:defRPr sz="1400"/>
            </a:pPr>
            <a:r>
              <a:rPr lang="sl-SI" sz="2400" dirty="0"/>
              <a:t>Evalvacije </a:t>
            </a:r>
          </a:p>
          <a:p>
            <a:pPr marL="521969" lvl="1" indent="0">
              <a:buSzTx/>
              <a:buNone/>
              <a:defRPr sz="1400"/>
            </a:pPr>
            <a:endParaRPr lang="sl-SI" sz="2400" dirty="0"/>
          </a:p>
          <a:p>
            <a:pPr marL="521969" lvl="1" indent="0">
              <a:buSzTx/>
              <a:buNone/>
              <a:defRPr sz="1400"/>
            </a:pPr>
            <a:r>
              <a:rPr lang="sl-SI" sz="2800" dirty="0"/>
              <a:t> 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10911714" y="2575662"/>
            <a:ext cx="64087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3600" dirty="0"/>
              <a:t>Kmalu nova funkcionalnost: </a:t>
            </a:r>
            <a:r>
              <a:rPr lang="sl-SI" sz="3600" dirty="0">
                <a:solidFill>
                  <a:srgbClr val="D00000"/>
                </a:solidFill>
              </a:rPr>
              <a:t>RAZVOJ SPRETNOSTI </a:t>
            </a:r>
          </a:p>
        </p:txBody>
      </p:sp>
    </p:spTree>
    <p:extLst>
      <p:ext uri="{BB962C8B-B14F-4D97-AF65-F5344CB8AC3E}">
        <p14:creationId xmlns:p14="http://schemas.microsoft.com/office/powerpoint/2010/main" val="55087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35088" y="1104702"/>
            <a:ext cx="16346314" cy="2166747"/>
          </a:xfrm>
        </p:spPr>
        <p:txBody>
          <a:bodyPr/>
          <a:lstStyle/>
          <a:p>
            <a:r>
              <a:rPr lang="sl-SI" b="1" dirty="0"/>
              <a:t>Karierni centri Univerze v Ljubljani – Vaš kompas na karierni poti.</a:t>
            </a:r>
          </a:p>
          <a:p>
            <a:r>
              <a:rPr lang="sl-SI" dirty="0"/>
              <a:t> </a:t>
            </a:r>
          </a:p>
          <a:p>
            <a:r>
              <a:rPr lang="sl-SI" dirty="0"/>
              <a:t>Naložbo sta sofinancirala Republika Slovenija in Evropska unija iz Evropskega socialnega sklada v obdobju 2015-2020.</a:t>
            </a:r>
          </a:p>
        </p:txBody>
      </p:sp>
      <p:pic>
        <p:nvPicPr>
          <p:cNvPr id="1026" name="Picture 2" descr="https://1301.nccdn.net/4_4/000/000/51b/be6/evropska-u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112" y="5736845"/>
            <a:ext cx="3960440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301.nccdn.net/4_4/000/000/51b/be5/ministrstvo-za-izobrazevan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3" y="6024334"/>
            <a:ext cx="5688632" cy="10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543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0040FE-66F4-46DC-B35A-0D5299F4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00000"/>
                </a:solidFill>
              </a:rPr>
              <a:t>DELODAJALCI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E9CD3F-2CD7-4169-8168-BC4BE008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574" y="2616870"/>
            <a:ext cx="16634346" cy="6035498"/>
          </a:xfrm>
        </p:spPr>
        <p:txBody>
          <a:bodyPr/>
          <a:lstStyle/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b="1" dirty="0"/>
              <a:t>Vpis v portal</a:t>
            </a:r>
            <a:r>
              <a:rPr lang="sl-SI" sz="2900" dirty="0"/>
              <a:t>: Registracija preko portala, vpišejo se lahko, ko so potrjeni s strani administratorja.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dirty="0"/>
              <a:t>Že takoj po registraciji pa lahko že začne z </a:t>
            </a:r>
            <a:r>
              <a:rPr lang="sl-SI" sz="2900" b="1" dirty="0"/>
              <a:t>vnašanjem kariernih priložnosti</a:t>
            </a:r>
            <a:r>
              <a:rPr lang="sl-SI" sz="2900" dirty="0"/>
              <a:t>, ki pa jih mora prav tako najprej odobriti administrator.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dirty="0"/>
              <a:t>Samostojno </a:t>
            </a:r>
            <a:r>
              <a:rPr lang="sl-SI" sz="2900" b="1" dirty="0"/>
              <a:t>vnašanje prostih delovnih mest </a:t>
            </a:r>
            <a:r>
              <a:rPr lang="sl-SI" sz="2900" dirty="0"/>
              <a:t>v za to predviden obrazec, objavljena so po odobritvi administratorja.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dirty="0"/>
              <a:t>Možnost objave različnih kariernih priložnosti (prakse, natečaji, štipendije).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dirty="0"/>
              <a:t>Možnost </a:t>
            </a:r>
            <a:r>
              <a:rPr lang="sl-SI" sz="2900" b="1" dirty="0"/>
              <a:t>enostavne</a:t>
            </a:r>
            <a:r>
              <a:rPr lang="sl-SI" sz="2900" dirty="0"/>
              <a:t> </a:t>
            </a:r>
            <a:r>
              <a:rPr lang="sl-SI" sz="2900" b="1" dirty="0"/>
              <a:t>prijave na dogodke</a:t>
            </a:r>
            <a:r>
              <a:rPr lang="sl-SI" sz="2900" dirty="0"/>
              <a:t>, ki so odprti tudi za organizacije.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dirty="0"/>
              <a:t>Možnost </a:t>
            </a:r>
            <a:r>
              <a:rPr lang="sl-SI" sz="2900" b="1" dirty="0"/>
              <a:t>gostovanja na dogodkih KC UL</a:t>
            </a:r>
            <a:r>
              <a:rPr lang="sl-SI" sz="2900" dirty="0"/>
              <a:t>, s povezavo na njihov profil, kjer so objavljene tudi njihove karierne priložnosti.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r>
              <a:rPr lang="sl-SI" sz="2900" dirty="0"/>
              <a:t>Možnost podajanja </a:t>
            </a:r>
            <a:r>
              <a:rPr lang="sl-SI" sz="2900" b="1" dirty="0"/>
              <a:t>povratne informacije</a:t>
            </a:r>
            <a:r>
              <a:rPr lang="sl-SI" sz="2900" dirty="0"/>
              <a:t> o udeležbi na dogodku.</a:t>
            </a:r>
          </a:p>
          <a:p>
            <a:pPr marL="457200" indent="-457200">
              <a:buClr>
                <a:srgbClr val="D00000"/>
              </a:buClr>
              <a:buFont typeface="Wingdings" panose="05000000000000000000" pitchFamily="2" charset="2"/>
              <a:buChar char="ü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33110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F103AF-F74C-4C38-AF0B-EFB34CD05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960686"/>
            <a:ext cx="16417823" cy="78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42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1608758"/>
            <a:ext cx="16346314" cy="923330"/>
          </a:xfrm>
        </p:spPr>
        <p:txBody>
          <a:bodyPr/>
          <a:lstStyle/>
          <a:p>
            <a:r>
              <a:rPr lang="sl-SI" dirty="0"/>
              <a:t>Več informacij: 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0574" y="2976910"/>
            <a:ext cx="16346314" cy="1083374"/>
          </a:xfrm>
        </p:spPr>
        <p:txBody>
          <a:bodyPr/>
          <a:lstStyle/>
          <a:p>
            <a:r>
              <a:rPr lang="sl-SI" dirty="0"/>
              <a:t>Maja Dizdarević, pomočnik glavnega tajnika za razvoj storitev za študente in </a:t>
            </a:r>
            <a:r>
              <a:rPr lang="sl-SI" dirty="0" err="1"/>
              <a:t>alumne</a:t>
            </a:r>
            <a:endParaRPr lang="sl-SI" dirty="0"/>
          </a:p>
          <a:p>
            <a:r>
              <a:rPr lang="sl-SI" dirty="0"/>
              <a:t>Zala Simčič (nadomešča Piko Domenis), administratorka </a:t>
            </a:r>
            <a:r>
              <a:rPr lang="sl-SI" dirty="0" err="1"/>
              <a:t>POPRa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85035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757174"/>
            <a:ext cx="16562338" cy="923330"/>
          </a:xfrm>
        </p:spPr>
        <p:txBody>
          <a:bodyPr/>
          <a:lstStyle/>
          <a:p>
            <a:r>
              <a:rPr lang="sl-SI" dirty="0"/>
              <a:t>O licenčni platformi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0574" y="2112814"/>
            <a:ext cx="16346314" cy="5072158"/>
          </a:xfrm>
        </p:spPr>
        <p:txBody>
          <a:bodyPr/>
          <a:lstStyle/>
          <a:p>
            <a:pPr marL="285750" indent="-285750">
              <a:buSzTx/>
              <a:defRPr sz="1400"/>
            </a:pPr>
            <a:r>
              <a:rPr lang="sl-SI" sz="2800" b="1" dirty="0"/>
              <a:t>Kaj imamo (še) skupnega z </a:t>
            </a:r>
            <a:r>
              <a:rPr lang="en-US" sz="2800" b="1" dirty="0"/>
              <a:t>University of Oxford, King's College London, Kent University, Glasgow University </a:t>
            </a:r>
            <a:r>
              <a:rPr lang="en-US" sz="2800" b="1" dirty="0" err="1"/>
              <a:t>idr</a:t>
            </a:r>
            <a:r>
              <a:rPr lang="en-US" sz="2800" b="1" dirty="0"/>
              <a:t>.)</a:t>
            </a:r>
            <a:r>
              <a:rPr lang="sl-SI" sz="2800" b="1" dirty="0"/>
              <a:t>? </a:t>
            </a:r>
            <a:r>
              <a:rPr lang="sl-SI" sz="2800" b="1" dirty="0">
                <a:sym typeface="Wingdings" panose="05000000000000000000" pitchFamily="2" charset="2"/>
              </a:rPr>
              <a:t> </a:t>
            </a:r>
            <a:endParaRPr lang="sl-SI" sz="2800" b="1" dirty="0"/>
          </a:p>
          <a:p>
            <a:pPr marL="1200150" lvl="1" indent="-285750">
              <a:defRPr sz="1400"/>
            </a:pPr>
            <a:r>
              <a:rPr lang="sl-SI" sz="2400" dirty="0"/>
              <a:t>Več kot 75 univerz, znanih po kakovostnih programih v podporo študentov pri izvajanju vsebin karierne orientacije. </a:t>
            </a:r>
          </a:p>
          <a:p>
            <a:pPr marL="1200150" lvl="1" indent="-285750">
              <a:defRPr sz="1400"/>
            </a:pPr>
            <a:r>
              <a:rPr lang="sl-SI" sz="2400" dirty="0"/>
              <a:t>Licenčna platforma – konfiguracija glede na potrebe Univerze (dobra izkušnja z </a:t>
            </a:r>
            <a:r>
              <a:rPr lang="sl-SI" sz="2400" i="1" dirty="0" err="1"/>
              <a:t>alumni</a:t>
            </a:r>
            <a:r>
              <a:rPr lang="sl-SI" sz="2400" dirty="0" err="1"/>
              <a:t>UL</a:t>
            </a:r>
            <a:r>
              <a:rPr lang="sl-SI" sz="2400" dirty="0"/>
              <a:t> platformo)</a:t>
            </a:r>
          </a:p>
          <a:p>
            <a:pPr marL="1200150" lvl="1" indent="-285750">
              <a:defRPr sz="1400"/>
            </a:pPr>
            <a:r>
              <a:rPr lang="sl-SI" sz="2400" dirty="0"/>
              <a:t>Prvi v regiji</a:t>
            </a:r>
          </a:p>
          <a:p>
            <a:pPr marL="285750" indent="-285750">
              <a:spcBef>
                <a:spcPts val="0"/>
              </a:spcBef>
              <a:buSzTx/>
              <a:defRPr sz="1400"/>
            </a:pPr>
            <a:endParaRPr lang="sl-SI" sz="2800" b="1" dirty="0"/>
          </a:p>
          <a:p>
            <a:pPr marL="285750" indent="-285750">
              <a:buSzTx/>
              <a:defRPr sz="1400"/>
            </a:pPr>
            <a:r>
              <a:rPr lang="sl-SI" sz="2800" b="1" dirty="0"/>
              <a:t>Dvojezičnost</a:t>
            </a:r>
            <a:r>
              <a:rPr lang="sl-SI" sz="2800" dirty="0"/>
              <a:t> (slovenska in angleška različica)</a:t>
            </a:r>
          </a:p>
          <a:p>
            <a:pPr>
              <a:spcBef>
                <a:spcPts val="0"/>
              </a:spcBef>
              <a:defRPr sz="1400"/>
            </a:pPr>
            <a:endParaRPr lang="sl-SI" sz="2800" dirty="0"/>
          </a:p>
          <a:p>
            <a:pPr marL="285750" indent="-285750">
              <a:buSzTx/>
              <a:defRPr sz="1400"/>
            </a:pPr>
            <a:r>
              <a:rPr lang="sl-SI" sz="2800" dirty="0"/>
              <a:t>Storitve za ciljne skupine celovito na enem mestu </a:t>
            </a:r>
          </a:p>
          <a:p>
            <a:pPr marL="285750" indent="-285750">
              <a:buSzTx/>
              <a:defRPr sz="1400"/>
            </a:pPr>
            <a:endParaRPr lang="sl-SI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301"/>
              </p:ext>
            </p:extLst>
          </p:nvPr>
        </p:nvGraphicFramePr>
        <p:xfrm>
          <a:off x="719064" y="6865342"/>
          <a:ext cx="15841760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/>
                        <a:t>Sklopi (poenostavljeno):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Svetovanja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Dogodki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Objave delodajalcev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Prosta delovna mesta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Praktično usposabljanje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„Potke“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Vprašalniki 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Obveščanje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Napredna analitika</a:t>
                      </a:r>
                      <a:r>
                        <a:rPr lang="sl-SI" sz="2400" baseline="0" dirty="0"/>
                        <a:t> </a:t>
                      </a:r>
                      <a:endParaRPr lang="sl-SI" sz="2400" dirty="0"/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Novo: 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- Razvoj spretnosti               - Nadgradnja „potk“</a:t>
                      </a:r>
                    </a:p>
                    <a:p>
                      <a:pPr marL="807719" lvl="1" indent="-285750">
                        <a:buSzTx/>
                        <a:defRPr sz="1400"/>
                      </a:pPr>
                      <a:r>
                        <a:rPr lang="sl-SI" sz="2400" dirty="0"/>
                        <a:t>- Virtualni</a:t>
                      </a:r>
                      <a:r>
                        <a:rPr lang="sl-SI" sz="2400" baseline="0" dirty="0"/>
                        <a:t> karierni dnevi     - Nadgradnja PU</a:t>
                      </a:r>
                      <a:endParaRPr lang="sl-SI" sz="2400" dirty="0"/>
                    </a:p>
                    <a:p>
                      <a:endParaRPr lang="sl-SI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820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574" y="672655"/>
            <a:ext cx="13754026" cy="923330"/>
          </a:xfrm>
        </p:spPr>
        <p:txBody>
          <a:bodyPr/>
          <a:lstStyle/>
          <a:p>
            <a:r>
              <a:rPr lang="sl-SI" dirty="0"/>
              <a:t>Statistika okt. 2020 – jan. 2021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35088" y="2400846"/>
            <a:ext cx="16202298" cy="3447098"/>
          </a:xfrm>
          <a:noFill/>
        </p:spPr>
        <p:txBody>
          <a:bodyPr/>
          <a:lstStyle/>
          <a:p>
            <a:r>
              <a:rPr lang="sl-SI" dirty="0"/>
              <a:t>Lansiranje portala: oktober 2020</a:t>
            </a:r>
          </a:p>
          <a:p>
            <a:r>
              <a:rPr lang="sl-SI" dirty="0"/>
              <a:t>Število objavljenih dogodkov: </a:t>
            </a:r>
            <a:r>
              <a:rPr lang="sl-SI" b="1" dirty="0"/>
              <a:t>67 (KC); 131 (COD)</a:t>
            </a:r>
          </a:p>
          <a:p>
            <a:r>
              <a:rPr lang="sl-SI" dirty="0"/>
              <a:t>Število izvedenih svetovanj: </a:t>
            </a:r>
            <a:r>
              <a:rPr lang="sl-SI" b="1" dirty="0"/>
              <a:t>122</a:t>
            </a:r>
          </a:p>
          <a:p>
            <a:r>
              <a:rPr lang="sl-SI" dirty="0"/>
              <a:t>Število registracij v portal: </a:t>
            </a:r>
            <a:r>
              <a:rPr lang="sl-SI" b="1" dirty="0"/>
              <a:t>več kot 4100 študentov</a:t>
            </a:r>
          </a:p>
          <a:p>
            <a:r>
              <a:rPr lang="sl-SI" dirty="0"/>
              <a:t>Število udeležencev na dogodkih: </a:t>
            </a:r>
            <a:r>
              <a:rPr lang="sl-SI" b="1" dirty="0"/>
              <a:t>več kot 2200 udeležb</a:t>
            </a:r>
          </a:p>
          <a:p>
            <a:r>
              <a:rPr lang="sl-SI" dirty="0"/>
              <a:t>Število delodajalcev: </a:t>
            </a:r>
            <a:r>
              <a:rPr lang="sl-SI" b="1" dirty="0"/>
              <a:t>90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6117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24" y="1248718"/>
            <a:ext cx="9505554" cy="923330"/>
          </a:xfrm>
        </p:spPr>
        <p:txBody>
          <a:bodyPr/>
          <a:lstStyle/>
          <a:p>
            <a:r>
              <a:rPr lang="sl-SI" dirty="0"/>
              <a:t>Ciljne skupine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07096" y="2976910"/>
            <a:ext cx="16346314" cy="4628960"/>
          </a:xfrm>
        </p:spPr>
        <p:txBody>
          <a:bodyPr/>
          <a:lstStyle/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/>
              <a:t>Študenti UL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/>
              <a:t>Študenti UL brez trenutnega statusa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 err="1"/>
              <a:t>Alumni</a:t>
            </a:r>
            <a:r>
              <a:rPr lang="sl-SI" dirty="0"/>
              <a:t> UL (do 2 leti po diplomi)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/>
              <a:t>Bodoči študenti (Visokošolska prijavno informacijska služba)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/>
              <a:t>Delodajalci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/>
              <a:t>Zunanji uporabniki  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r>
              <a:rPr lang="sl-SI" dirty="0"/>
              <a:t>Zaposleni UL</a:t>
            </a:r>
          </a:p>
          <a:p>
            <a:pPr marL="570786" indent="-570786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3773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44E919-7D3F-4293-A4B6-10B92881F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662997"/>
              </p:ext>
            </p:extLst>
          </p:nvPr>
        </p:nvGraphicFramePr>
        <p:xfrm>
          <a:off x="1871192" y="528638"/>
          <a:ext cx="15481720" cy="892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6987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1FDF7-D405-40C1-ACCB-AC6ACC7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4" y="757174"/>
            <a:ext cx="13754026" cy="830997"/>
          </a:xfrm>
        </p:spPr>
        <p:txBody>
          <a:bodyPr/>
          <a:lstStyle/>
          <a:p>
            <a:r>
              <a:rPr lang="sl-SI" sz="5400" dirty="0">
                <a:solidFill>
                  <a:srgbClr val="D00000"/>
                </a:solidFill>
              </a:rPr>
              <a:t>ŠTUDENTI, ALUMNI IN DIJAKI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74990"/>
              </p:ext>
            </p:extLst>
          </p:nvPr>
        </p:nvGraphicFramePr>
        <p:xfrm>
          <a:off x="825133" y="2040806"/>
          <a:ext cx="16489833" cy="72008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49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7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  <a:effectLst/>
                        </a:rPr>
                        <a:t>ŠTUDENTI</a:t>
                      </a:r>
                      <a:endParaRPr lang="sl-SI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800" b="1">
                          <a:solidFill>
                            <a:schemeClr val="tx1"/>
                          </a:solidFill>
                          <a:effectLst/>
                        </a:rPr>
                        <a:t>ALUMNI</a:t>
                      </a:r>
                      <a:endParaRPr lang="sl-SI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  <a:effectLst/>
                        </a:rPr>
                        <a:t>DIJAKI</a:t>
                      </a:r>
                      <a:endParaRPr lang="sl-SI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0" dirty="0">
                          <a:effectLst/>
                        </a:rPr>
                        <a:t>Vstop v portal: vpis z digitalno UL identiteto</a:t>
                      </a:r>
                      <a:endParaRPr lang="sl-SI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effectLst/>
                        </a:rPr>
                        <a:t>Vpis v portal: ureja se vpis preko identitete ustvarjene na portalu </a:t>
                      </a:r>
                      <a:r>
                        <a:rPr lang="sl-SI" sz="2400" b="0" dirty="0" err="1">
                          <a:effectLst/>
                        </a:rPr>
                        <a:t>Graduway</a:t>
                      </a:r>
                      <a:r>
                        <a:rPr lang="sl-SI" sz="2400" b="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effectLst/>
                        </a:rPr>
                        <a:t> </a:t>
                      </a:r>
                      <a:endParaRPr lang="sl-SI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effectLst/>
                        </a:rPr>
                        <a:t>Vpis v portal: Registracija preko portala in nato vpis z uporabniškim imenom, ki si ga določijo sami.</a:t>
                      </a:r>
                      <a:endParaRPr lang="sl-SI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Nastavitev pogostosti obveščanja in tem zanimanja, na podlagi katerih se personalizira, kakšne vsebine jih dosežejo v avtomatičnih obvestilih (tematsko prihaja dvoje ločenih obvestil, glede na izkazane poklicne interese in glede na aktualne dogodke)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0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Pregled razpisanih terminov za svetovanja za svojo fakulteto in možnost enostavne prijave (in odjave) na termin svetovanja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Pregled svoje udeležbe na svetovanjih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effectLst/>
                        </a:rPr>
                        <a:t>Pregled aktualnih dogodkov in enostavne možnost prijave (in odjave) na dogodek</a:t>
                      </a:r>
                      <a:endParaRPr lang="sl-SI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Pregled svoje udeležbe na dogodkih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Pošiljanje vprašanj svetovalcem v portal in arhiv korespondence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Izpolnjevanje anket o povratni informaciji o zadovoljstvu o storitvi (svetovanje in dogodek)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Pregled in kontaktni podatki delodajalcev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effectLst/>
                        </a:rPr>
                        <a:t>/</a:t>
                      </a:r>
                      <a:endParaRPr lang="sl-SI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98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effectLst/>
                        </a:rPr>
                        <a:t>Pregled prostih delovnih mest, shranjevanje med priljubljene in prijava nanje</a:t>
                      </a:r>
                      <a:endParaRPr lang="sl-SI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effectLst/>
                        </a:rPr>
                        <a:t>/</a:t>
                      </a:r>
                      <a:endParaRPr lang="sl-SI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2" marR="5246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4744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BE357FA-0679-4B25-B4E6-DE8680EF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8" y="888678"/>
            <a:ext cx="17580643" cy="7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92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5048" y="456630"/>
            <a:ext cx="9505554" cy="923330"/>
          </a:xfrm>
        </p:spPr>
        <p:txBody>
          <a:bodyPr/>
          <a:lstStyle/>
          <a:p>
            <a:r>
              <a:rPr lang="sl-SI" dirty="0"/>
              <a:t>Dobrodošli v </a:t>
            </a:r>
            <a:r>
              <a:rPr lang="sl-SI" dirty="0" err="1"/>
              <a:t>POPRu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326" t="14957" r="9000" b="5846"/>
          <a:stretch/>
        </p:blipFill>
        <p:spPr>
          <a:xfrm>
            <a:off x="70992" y="1501872"/>
            <a:ext cx="18217008" cy="87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90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Theme Office">
  <a:themeElements>
    <a:clrScheme name="UL KC">
      <a:dk1>
        <a:srgbClr val="646464"/>
      </a:dk1>
      <a:lt1>
        <a:srgbClr val="FFFFFF"/>
      </a:lt1>
      <a:dk2>
        <a:srgbClr val="646464"/>
      </a:dk2>
      <a:lt2>
        <a:srgbClr val="FFFFFF"/>
      </a:lt2>
      <a:accent1>
        <a:srgbClr val="50B450"/>
      </a:accent1>
      <a:accent2>
        <a:srgbClr val="DC3232"/>
      </a:accent2>
      <a:accent3>
        <a:srgbClr val="1E3C96"/>
      </a:accent3>
      <a:accent4>
        <a:srgbClr val="FAE682"/>
      </a:accent4>
      <a:accent5>
        <a:srgbClr val="F0B4B4"/>
      </a:accent5>
      <a:accent6>
        <a:srgbClr val="646464"/>
      </a:accent6>
      <a:hlink>
        <a:srgbClr val="0563C1"/>
      </a:hlink>
      <a:folHlink>
        <a:srgbClr val="954F72"/>
      </a:folHlink>
    </a:clrScheme>
    <a:fontScheme name="UL KC">
      <a:majorFont>
        <a:latin typeface="Open Sans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3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E925C387A1834B82CA426472FBDF1B" ma:contentTypeVersion="0" ma:contentTypeDescription="Ustvari nov dokument." ma:contentTypeScope="" ma:versionID="a3a0399310e76ba37c9959e065cebf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7b663fd1b80be86cfdf042115f52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FD6E7D-9B2B-4F99-8040-450091A68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76C0F-E695-4C3E-B4BC-F3BA0ABE8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3AE063-C9AC-427C-9A2E-21457DCA0C00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1116</Words>
  <Application>Microsoft Office PowerPoint</Application>
  <PresentationFormat>Po meri</PresentationFormat>
  <Paragraphs>181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Open Sans</vt:lpstr>
      <vt:lpstr>Theme Office</vt:lpstr>
      <vt:lpstr>POPR – Portal osebnega in profesionalnega razvoja</vt:lpstr>
      <vt:lpstr>PowerPointova predstavitev</vt:lpstr>
      <vt:lpstr>O licenčni platformi</vt:lpstr>
      <vt:lpstr>Statistika okt. 2020 – jan. 2021</vt:lpstr>
      <vt:lpstr>Ciljne skupine</vt:lpstr>
      <vt:lpstr>PowerPointova predstavitev</vt:lpstr>
      <vt:lpstr>ŠTUDENTI, ALUMNI IN DIJAKI </vt:lpstr>
      <vt:lpstr>PowerPointova predstavitev</vt:lpstr>
      <vt:lpstr>Dobrodošli v POPRu</vt:lpstr>
      <vt:lpstr>Za univerzo/članice</vt:lpstr>
      <vt:lpstr>Funkcionalnost: SVETOVANJA</vt:lpstr>
      <vt:lpstr>PowerPointova predstavitev</vt:lpstr>
      <vt:lpstr>Funkcionalnost: DOGODKI</vt:lpstr>
      <vt:lpstr>PowerPointova predstavitev</vt:lpstr>
      <vt:lpstr>Funkcionalnost: RAZPISI KARIERNIH PRILOŽNOSTI </vt:lpstr>
      <vt:lpstr>PowerPointova predstavitev</vt:lpstr>
      <vt:lpstr>Funkcionalnost: UPRAVLJANJE PRAKS</vt:lpstr>
      <vt:lpstr>Funkcionalnost: „POTKE“</vt:lpstr>
      <vt:lpstr>Funkcionalnost: DRUGO</vt:lpstr>
      <vt:lpstr>DELODAJALCI</vt:lpstr>
      <vt:lpstr>PowerPointova predstavitev</vt:lpstr>
      <vt:lpstr>Več informacij: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subject/>
  <dc:creator>Administrator</dc:creator>
  <cp:keywords/>
  <dc:description/>
  <cp:lastModifiedBy>Dizdarević, Maja</cp:lastModifiedBy>
  <cp:revision>96</cp:revision>
  <cp:lastPrinted>1601-01-01T00:00:00Z</cp:lastPrinted>
  <dcterms:created xsi:type="dcterms:W3CDTF">1601-01-01T00:00:00Z</dcterms:created>
  <dcterms:modified xsi:type="dcterms:W3CDTF">2021-02-18T12:34:32Z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0x01010017E925C387A1834B82CA426472FBDF1B</vt:lpwstr>
  </property>
</Properties>
</file>