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8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66CC"/>
    <a:srgbClr val="FF99CC"/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-10318" y="166687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>
                <a:cs typeface="Arial" charset="0"/>
              </a:rPr>
              <a:t>11</a:t>
            </a:r>
            <a:r>
              <a:rPr lang="de-AT" altLang="de-DE" sz="2400" i="1" baseline="30000">
                <a:cs typeface="Arial" charset="0"/>
              </a:rPr>
              <a:t>th</a:t>
            </a:r>
            <a:r>
              <a:rPr lang="de-AT" altLang="de-DE" sz="2400" i="1">
                <a:cs typeface="Arial" charset="0"/>
              </a:rPr>
              <a:t> November 2014</a:t>
            </a:r>
          </a:p>
        </p:txBody>
      </p:sp>
      <p:sp>
        <p:nvSpPr>
          <p:cNvPr id="9" name="Textfeld 23"/>
          <p:cNvSpPr txBox="1">
            <a:spLocks noChangeArrowheads="1"/>
          </p:cNvSpPr>
          <p:nvPr/>
        </p:nvSpPr>
        <p:spPr bwMode="auto">
          <a:xfrm>
            <a:off x="-10318" y="187965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Theory</a:t>
            </a:r>
          </a:p>
        </p:txBody>
      </p:sp>
      <p:sp>
        <p:nvSpPr>
          <p:cNvPr id="14" name="Textfeld 23"/>
          <p:cNvSpPr txBox="1">
            <a:spLocks noChangeArrowheads="1"/>
          </p:cNvSpPr>
          <p:nvPr/>
        </p:nvSpPr>
        <p:spPr bwMode="auto">
          <a:xfrm>
            <a:off x="-24607" y="2947591"/>
            <a:ext cx="914400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Dignity – Human Rights</a:t>
            </a:r>
            <a:endParaRPr lang="de-AT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9375" y="4379490"/>
            <a:ext cx="454818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cs typeface="Arial" panose="020B0604020202020204" pitchFamily="34" charset="0"/>
              </a:rPr>
              <a:t>of </a:t>
            </a:r>
            <a:r>
              <a:rPr lang="en-US" sz="2000" kern="0"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cs typeface="Arial" panose="020B0604020202020204" pitchFamily="34" charset="0"/>
              </a:rPr>
              <a:t>, </a:t>
            </a:r>
            <a:r>
              <a:rPr lang="en-US" sz="2000" kern="0">
                <a:cs typeface="Arial" panose="020B0604020202020204" pitchFamily="34" charset="0"/>
              </a:rPr>
              <a:t>Austria </a:t>
            </a:r>
            <a:endParaRPr lang="en-US" sz="2000" kern="0" dirty="0"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cs typeface="Arial" panose="020B0604020202020204" pitchFamily="34" charset="0"/>
            </a:endParaRPr>
          </a:p>
        </p:txBody>
      </p:sp>
      <p:sp>
        <p:nvSpPr>
          <p:cNvPr id="7" name="Rechteck 6"/>
          <p:cNvSpPr>
            <a:spLocks noChangeArrowheads="1"/>
          </p:cNvSpPr>
          <p:nvPr/>
        </p:nvSpPr>
        <p:spPr bwMode="auto">
          <a:xfrm>
            <a:off x="6350" y="5692353"/>
            <a:ext cx="9118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350" y="6049540"/>
            <a:ext cx="90932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cs typeface="Arial" panose="020B0604020202020204" pitchFamily="34" charset="0"/>
              </a:rPr>
              <a:t> </a:t>
            </a:r>
            <a:endParaRPr lang="en-US" sz="1600" kern="0">
              <a:cs typeface="Arial" panose="020B0604020202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757738" y="4320753"/>
            <a:ext cx="4379912" cy="134620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cs typeface="Arial" panose="020B0604020202020204" pitchFamily="34" charset="0"/>
              </a:rPr>
              <a:t>Vytautas </a:t>
            </a:r>
            <a:r>
              <a:rPr lang="fi-FI" sz="2000" kern="0"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cs typeface="Arial" panose="020B0604020202020204" pitchFamily="34" charset="0"/>
              </a:rPr>
              <a:t>University, Lithuania</a:t>
            </a:r>
            <a:endParaRPr lang="fi-FI" sz="2000" kern="0"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7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2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4572000" y="8781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 flipV="1">
            <a:off x="4572000" y="42309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 rot="5400000">
            <a:off x="6553200" y="25545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 rot="16200000">
            <a:off x="2590800" y="26307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 rot="18983512">
            <a:off x="3124200" y="12591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 rot="8016488" flipH="1">
            <a:off x="5943600" y="38499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9" name="AutoShape 10"/>
          <p:cNvSpPr>
            <a:spLocks noChangeArrowheads="1"/>
          </p:cNvSpPr>
          <p:nvPr/>
        </p:nvSpPr>
        <p:spPr bwMode="auto">
          <a:xfrm rot="13416488" flipH="1">
            <a:off x="3276600" y="38499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0" name="AutoShape 11"/>
          <p:cNvSpPr>
            <a:spLocks noChangeArrowheads="1"/>
          </p:cNvSpPr>
          <p:nvPr/>
        </p:nvSpPr>
        <p:spPr bwMode="auto">
          <a:xfrm rot="2783512">
            <a:off x="5943600" y="11829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1" name="Oval 12"/>
          <p:cNvSpPr>
            <a:spLocks noChangeArrowheads="1"/>
          </p:cNvSpPr>
          <p:nvPr/>
        </p:nvSpPr>
        <p:spPr bwMode="auto">
          <a:xfrm>
            <a:off x="3657600" y="2325960"/>
            <a:ext cx="2743200" cy="2743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2" name="Oval 13"/>
          <p:cNvSpPr>
            <a:spLocks noChangeArrowheads="1"/>
          </p:cNvSpPr>
          <p:nvPr/>
        </p:nvSpPr>
        <p:spPr bwMode="auto">
          <a:xfrm>
            <a:off x="3810000" y="2478360"/>
            <a:ext cx="2438400" cy="24384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089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2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597457" y="5085184"/>
            <a:ext cx="522931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6000" b="1" smtClean="0">
                <a:solidFill>
                  <a:srgbClr val="FFCCCC"/>
                </a:solidFill>
                <a:latin typeface="Arial" charset="0"/>
              </a:rPr>
              <a:t>Human image</a:t>
            </a:r>
            <a:endParaRPr lang="de-AT" sz="6000" b="1" dirty="0">
              <a:solidFill>
                <a:srgbClr val="FFCCCC"/>
              </a:solidFill>
              <a:latin typeface="Arial" charset="0"/>
            </a:endParaRPr>
          </a:p>
        </p:txBody>
      </p:sp>
      <p:sp>
        <p:nvSpPr>
          <p:cNvPr id="2062" name="Oval 13"/>
          <p:cNvSpPr>
            <a:spLocks noChangeArrowheads="1"/>
          </p:cNvSpPr>
          <p:nvPr/>
        </p:nvSpPr>
        <p:spPr bwMode="auto">
          <a:xfrm>
            <a:off x="3810000" y="2478360"/>
            <a:ext cx="2438400" cy="2438400"/>
          </a:xfrm>
          <a:prstGeom prst="ellipse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" name="Smiley 1"/>
          <p:cNvSpPr/>
          <p:nvPr/>
        </p:nvSpPr>
        <p:spPr>
          <a:xfrm>
            <a:off x="4427984" y="3121496"/>
            <a:ext cx="1243608" cy="1243608"/>
          </a:xfrm>
          <a:prstGeom prst="smileyFace">
            <a:avLst/>
          </a:prstGeom>
          <a:noFill/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370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2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123728" y="1310297"/>
            <a:ext cx="552587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6000" b="1" smtClean="0">
                <a:solidFill>
                  <a:srgbClr val="FF00FF"/>
                </a:solidFill>
                <a:latin typeface="Arial" charset="0"/>
              </a:rPr>
              <a:t>Human dignity</a:t>
            </a:r>
            <a:endParaRPr lang="de-AT" sz="6000" b="1" dirty="0">
              <a:solidFill>
                <a:srgbClr val="FF00FF"/>
              </a:solidFill>
              <a:latin typeface="Arial" charset="0"/>
            </a:endParaRPr>
          </a:p>
        </p:txBody>
      </p:sp>
      <p:sp>
        <p:nvSpPr>
          <p:cNvPr id="2061" name="Oval 12"/>
          <p:cNvSpPr>
            <a:spLocks noChangeArrowheads="1"/>
          </p:cNvSpPr>
          <p:nvPr/>
        </p:nvSpPr>
        <p:spPr bwMode="auto">
          <a:xfrm>
            <a:off x="3657600" y="2325960"/>
            <a:ext cx="2743200" cy="2743200"/>
          </a:xfrm>
          <a:prstGeom prst="ellipse">
            <a:avLst/>
          </a:prstGeom>
          <a:solidFill>
            <a:srgbClr val="CC00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2" name="Oval 13"/>
          <p:cNvSpPr>
            <a:spLocks noChangeArrowheads="1"/>
          </p:cNvSpPr>
          <p:nvPr/>
        </p:nvSpPr>
        <p:spPr bwMode="auto">
          <a:xfrm>
            <a:off x="3810000" y="2478360"/>
            <a:ext cx="2438400" cy="2438400"/>
          </a:xfrm>
          <a:prstGeom prst="ellipse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4" name="Text Box 15"/>
          <p:cNvSpPr txBox="1">
            <a:spLocks noChangeArrowheads="1"/>
          </p:cNvSpPr>
          <p:nvPr/>
        </p:nvSpPr>
        <p:spPr bwMode="auto">
          <a:xfrm>
            <a:off x="4108192" y="3725054"/>
            <a:ext cx="17812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2000" smtClean="0">
                <a:latin typeface="Arial" charset="0"/>
              </a:rPr>
              <a:t>Human image</a:t>
            </a:r>
            <a:endParaRPr lang="de-AT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08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2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123728" y="1310297"/>
            <a:ext cx="552587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6000" b="1" smtClean="0">
                <a:solidFill>
                  <a:srgbClr val="FF00FF"/>
                </a:solidFill>
                <a:latin typeface="Arial" charset="0"/>
              </a:rPr>
              <a:t>Human dignity</a:t>
            </a:r>
            <a:endParaRPr lang="de-AT" sz="6000" b="1" dirty="0">
              <a:solidFill>
                <a:srgbClr val="FF00FF"/>
              </a:solidFill>
              <a:latin typeface="Arial" charset="0"/>
            </a:endParaRPr>
          </a:p>
        </p:txBody>
      </p:sp>
      <p:sp>
        <p:nvSpPr>
          <p:cNvPr id="2061" name="Oval 12"/>
          <p:cNvSpPr>
            <a:spLocks noChangeArrowheads="1"/>
          </p:cNvSpPr>
          <p:nvPr/>
        </p:nvSpPr>
        <p:spPr bwMode="auto">
          <a:xfrm>
            <a:off x="3657600" y="2325960"/>
            <a:ext cx="2743200" cy="2743200"/>
          </a:xfrm>
          <a:prstGeom prst="ellipse">
            <a:avLst/>
          </a:prstGeom>
          <a:solidFill>
            <a:srgbClr val="CC00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2" name="Oval 13"/>
          <p:cNvSpPr>
            <a:spLocks noChangeArrowheads="1"/>
          </p:cNvSpPr>
          <p:nvPr/>
        </p:nvSpPr>
        <p:spPr bwMode="auto">
          <a:xfrm>
            <a:off x="3810000" y="2478360"/>
            <a:ext cx="2438400" cy="2438400"/>
          </a:xfrm>
          <a:prstGeom prst="ellipse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4" name="Text Box 15"/>
          <p:cNvSpPr txBox="1">
            <a:spLocks noChangeArrowheads="1"/>
          </p:cNvSpPr>
          <p:nvPr/>
        </p:nvSpPr>
        <p:spPr bwMode="auto">
          <a:xfrm>
            <a:off x="4108192" y="3725054"/>
            <a:ext cx="17812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2000" smtClean="0">
                <a:latin typeface="Arial" charset="0"/>
              </a:rPr>
              <a:t>Human image</a:t>
            </a:r>
            <a:endParaRPr lang="de-AT" sz="2000" dirty="0">
              <a:latin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67544" y="5373216"/>
            <a:ext cx="852669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4800" b="1" smtClean="0">
                <a:solidFill>
                  <a:srgbClr val="FF00FF"/>
                </a:solidFill>
                <a:latin typeface="Arial" charset="0"/>
              </a:rPr>
              <a:t>= cultural, moral, legal entity</a:t>
            </a:r>
            <a:endParaRPr lang="de-AT" sz="4800" b="1" dirty="0">
              <a:solidFill>
                <a:srgbClr val="FF00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3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2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181978" y="-36462"/>
            <a:ext cx="514275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6000" b="1" smtClean="0">
                <a:solidFill>
                  <a:srgbClr val="00B0F0"/>
                </a:solidFill>
                <a:latin typeface="Arial" charset="0"/>
              </a:rPr>
              <a:t>Human rights</a:t>
            </a:r>
            <a:endParaRPr lang="de-AT" sz="6000" b="1" dirty="0">
              <a:solidFill>
                <a:srgbClr val="00B0F0"/>
              </a:solidFill>
              <a:latin typeface="Arial" charset="0"/>
            </a:endParaRPr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4572000" y="8781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 flipV="1">
            <a:off x="4572000" y="4230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 rot="5400000">
            <a:off x="6553200" y="25545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 rot="16200000">
            <a:off x="2590800" y="26307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 rot="18983512">
            <a:off x="3124200" y="12591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 rot="8016488" flipH="1">
            <a:off x="5943600" y="3849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9" name="AutoShape 10"/>
          <p:cNvSpPr>
            <a:spLocks noChangeArrowheads="1"/>
          </p:cNvSpPr>
          <p:nvPr/>
        </p:nvSpPr>
        <p:spPr bwMode="auto">
          <a:xfrm rot="13416488" flipH="1">
            <a:off x="3276600" y="3849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0" name="AutoShape 11"/>
          <p:cNvSpPr>
            <a:spLocks noChangeArrowheads="1"/>
          </p:cNvSpPr>
          <p:nvPr/>
        </p:nvSpPr>
        <p:spPr bwMode="auto">
          <a:xfrm rot="2783512">
            <a:off x="5943600" y="1182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1" name="Oval 12"/>
          <p:cNvSpPr>
            <a:spLocks noChangeArrowheads="1"/>
          </p:cNvSpPr>
          <p:nvPr/>
        </p:nvSpPr>
        <p:spPr bwMode="auto">
          <a:xfrm>
            <a:off x="3657600" y="2325960"/>
            <a:ext cx="2743200" cy="2743200"/>
          </a:xfrm>
          <a:prstGeom prst="ellipse">
            <a:avLst/>
          </a:prstGeom>
          <a:solidFill>
            <a:srgbClr val="CC00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2" name="Oval 13"/>
          <p:cNvSpPr>
            <a:spLocks noChangeArrowheads="1"/>
          </p:cNvSpPr>
          <p:nvPr/>
        </p:nvSpPr>
        <p:spPr bwMode="auto">
          <a:xfrm>
            <a:off x="3810000" y="2478360"/>
            <a:ext cx="2438400" cy="2438400"/>
          </a:xfrm>
          <a:prstGeom prst="ellipse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4108192" y="3725054"/>
            <a:ext cx="17812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2000" smtClean="0">
                <a:latin typeface="Arial" charset="0"/>
              </a:rPr>
              <a:t>Human image</a:t>
            </a:r>
            <a:endParaRPr lang="de-AT" sz="2000" dirty="0">
              <a:latin typeface="Arial" charset="0"/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086552" y="2907634"/>
            <a:ext cx="18245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2000" smtClean="0">
                <a:solidFill>
                  <a:srgbClr val="7030A0"/>
                </a:solidFill>
                <a:latin typeface="Arial" charset="0"/>
              </a:rPr>
              <a:t>Human dignity</a:t>
            </a:r>
            <a:endParaRPr lang="de-AT" sz="2000" dirty="0">
              <a:solidFill>
                <a:srgbClr val="7030A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2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181978" y="-36462"/>
            <a:ext cx="514275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6000" b="1" smtClean="0">
                <a:solidFill>
                  <a:srgbClr val="00B0F0"/>
                </a:solidFill>
                <a:latin typeface="Arial" charset="0"/>
              </a:rPr>
              <a:t>Human rights</a:t>
            </a:r>
            <a:endParaRPr lang="de-AT" sz="6000" b="1" dirty="0">
              <a:solidFill>
                <a:srgbClr val="00B0F0"/>
              </a:solidFill>
              <a:latin typeface="Arial" charset="0"/>
            </a:endParaRPr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4572000" y="8781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 flipV="1">
            <a:off x="4572000" y="4230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 rot="5400000">
            <a:off x="6553200" y="25545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 rot="16200000">
            <a:off x="2590800" y="26307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 rot="18983512">
            <a:off x="3124200" y="12591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 rot="8016488" flipH="1">
            <a:off x="5943600" y="3849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9" name="AutoShape 10"/>
          <p:cNvSpPr>
            <a:spLocks noChangeArrowheads="1"/>
          </p:cNvSpPr>
          <p:nvPr/>
        </p:nvSpPr>
        <p:spPr bwMode="auto">
          <a:xfrm rot="13416488" flipH="1">
            <a:off x="3276600" y="3849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0" name="AutoShape 11"/>
          <p:cNvSpPr>
            <a:spLocks noChangeArrowheads="1"/>
          </p:cNvSpPr>
          <p:nvPr/>
        </p:nvSpPr>
        <p:spPr bwMode="auto">
          <a:xfrm rot="2783512">
            <a:off x="5943600" y="1182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1" name="Oval 12"/>
          <p:cNvSpPr>
            <a:spLocks noChangeArrowheads="1"/>
          </p:cNvSpPr>
          <p:nvPr/>
        </p:nvSpPr>
        <p:spPr bwMode="auto">
          <a:xfrm>
            <a:off x="3657600" y="2325960"/>
            <a:ext cx="2743200" cy="2743200"/>
          </a:xfrm>
          <a:prstGeom prst="ellipse">
            <a:avLst/>
          </a:prstGeom>
          <a:solidFill>
            <a:srgbClr val="CC00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2" name="Oval 13"/>
          <p:cNvSpPr>
            <a:spLocks noChangeArrowheads="1"/>
          </p:cNvSpPr>
          <p:nvPr/>
        </p:nvSpPr>
        <p:spPr bwMode="auto">
          <a:xfrm>
            <a:off x="3810000" y="2478360"/>
            <a:ext cx="2438400" cy="2438400"/>
          </a:xfrm>
          <a:prstGeom prst="ellipse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4108192" y="3725054"/>
            <a:ext cx="17812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2000" smtClean="0">
                <a:latin typeface="Arial" charset="0"/>
              </a:rPr>
              <a:t>Human image</a:t>
            </a:r>
            <a:endParaRPr lang="de-AT" sz="2000" dirty="0">
              <a:latin typeface="Arial" charset="0"/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086552" y="2907634"/>
            <a:ext cx="18245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2000" smtClean="0">
                <a:solidFill>
                  <a:srgbClr val="7030A0"/>
                </a:solidFill>
                <a:latin typeface="Arial" charset="0"/>
              </a:rPr>
              <a:t>Human dignity</a:t>
            </a:r>
            <a:endParaRPr lang="de-AT" sz="20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" name="Fensterinhalt vertikal verschieben 1"/>
          <p:cNvSpPr/>
          <p:nvPr/>
        </p:nvSpPr>
        <p:spPr>
          <a:xfrm>
            <a:off x="2051720" y="1280227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Fensterinhalt vertikal verschieben 19"/>
          <p:cNvSpPr/>
          <p:nvPr/>
        </p:nvSpPr>
        <p:spPr>
          <a:xfrm>
            <a:off x="4157781" y="878160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Fensterinhalt vertikal verschieben 20"/>
          <p:cNvSpPr/>
          <p:nvPr/>
        </p:nvSpPr>
        <p:spPr>
          <a:xfrm>
            <a:off x="6297176" y="1280226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Fensterinhalt vertikal verschieben 21"/>
          <p:cNvSpPr/>
          <p:nvPr/>
        </p:nvSpPr>
        <p:spPr>
          <a:xfrm>
            <a:off x="7138216" y="3164087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Fensterinhalt vertikal verschieben 22"/>
          <p:cNvSpPr/>
          <p:nvPr/>
        </p:nvSpPr>
        <p:spPr>
          <a:xfrm>
            <a:off x="6169360" y="4916760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Fensterinhalt vertikal verschieben 23"/>
          <p:cNvSpPr/>
          <p:nvPr/>
        </p:nvSpPr>
        <p:spPr>
          <a:xfrm>
            <a:off x="4107123" y="5525576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Fensterinhalt vertikal verschieben 24"/>
          <p:cNvSpPr/>
          <p:nvPr/>
        </p:nvSpPr>
        <p:spPr>
          <a:xfrm>
            <a:off x="2252497" y="5119184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0" name="Fensterinhalt vertikal verschieben 29"/>
          <p:cNvSpPr/>
          <p:nvPr/>
        </p:nvSpPr>
        <p:spPr>
          <a:xfrm>
            <a:off x="1180770" y="3213146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0" y="5251630"/>
            <a:ext cx="91440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4800" b="1" smtClean="0">
                <a:solidFill>
                  <a:schemeClr val="bg1"/>
                </a:solidFill>
                <a:latin typeface="Arial" charset="0"/>
              </a:rPr>
              <a:t>Codificated in different</a:t>
            </a:r>
          </a:p>
          <a:p>
            <a:pPr algn="ctr"/>
            <a:r>
              <a:rPr lang="de-DE" sz="4800" b="1" smtClean="0">
                <a:solidFill>
                  <a:schemeClr val="bg1"/>
                </a:solidFill>
                <a:latin typeface="Arial" charset="0"/>
              </a:rPr>
              <a:t>legal sources</a:t>
            </a:r>
            <a:endParaRPr lang="de-AT" sz="4800" b="1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7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2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4572000" y="8781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 flipV="1">
            <a:off x="4572000" y="4230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 rot="5400000">
            <a:off x="6553200" y="25545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 rot="16200000">
            <a:off x="2590800" y="26307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 rot="18983512">
            <a:off x="3124200" y="12591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 rot="8016488" flipH="1">
            <a:off x="5943600" y="3849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9" name="AutoShape 10"/>
          <p:cNvSpPr>
            <a:spLocks noChangeArrowheads="1"/>
          </p:cNvSpPr>
          <p:nvPr/>
        </p:nvSpPr>
        <p:spPr bwMode="auto">
          <a:xfrm rot="13416488" flipH="1">
            <a:off x="3276600" y="3849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0" name="AutoShape 11"/>
          <p:cNvSpPr>
            <a:spLocks noChangeArrowheads="1"/>
          </p:cNvSpPr>
          <p:nvPr/>
        </p:nvSpPr>
        <p:spPr bwMode="auto">
          <a:xfrm rot="2783512">
            <a:off x="5943600" y="1182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1" name="Oval 12"/>
          <p:cNvSpPr>
            <a:spLocks noChangeArrowheads="1"/>
          </p:cNvSpPr>
          <p:nvPr/>
        </p:nvSpPr>
        <p:spPr bwMode="auto">
          <a:xfrm>
            <a:off x="3657600" y="2325960"/>
            <a:ext cx="2743200" cy="2743200"/>
          </a:xfrm>
          <a:prstGeom prst="ellipse">
            <a:avLst/>
          </a:prstGeom>
          <a:solidFill>
            <a:srgbClr val="CC00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2" name="Oval 13"/>
          <p:cNvSpPr>
            <a:spLocks noChangeArrowheads="1"/>
          </p:cNvSpPr>
          <p:nvPr/>
        </p:nvSpPr>
        <p:spPr bwMode="auto">
          <a:xfrm>
            <a:off x="3810000" y="2478360"/>
            <a:ext cx="2438400" cy="2438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" name="Fensterinhalt vertikal verschieben 1"/>
          <p:cNvSpPr/>
          <p:nvPr/>
        </p:nvSpPr>
        <p:spPr>
          <a:xfrm>
            <a:off x="2051720" y="1280227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Fensterinhalt vertikal verschieben 19"/>
          <p:cNvSpPr/>
          <p:nvPr/>
        </p:nvSpPr>
        <p:spPr>
          <a:xfrm>
            <a:off x="4157781" y="878160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Fensterinhalt vertikal verschieben 20"/>
          <p:cNvSpPr/>
          <p:nvPr/>
        </p:nvSpPr>
        <p:spPr>
          <a:xfrm>
            <a:off x="6297176" y="1280226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Fensterinhalt vertikal verschieben 21"/>
          <p:cNvSpPr/>
          <p:nvPr/>
        </p:nvSpPr>
        <p:spPr>
          <a:xfrm>
            <a:off x="7138216" y="3164087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Fensterinhalt vertikal verschieben 22"/>
          <p:cNvSpPr/>
          <p:nvPr/>
        </p:nvSpPr>
        <p:spPr>
          <a:xfrm>
            <a:off x="6169360" y="4916760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Fensterinhalt vertikal verschieben 23"/>
          <p:cNvSpPr/>
          <p:nvPr/>
        </p:nvSpPr>
        <p:spPr>
          <a:xfrm>
            <a:off x="4107123" y="5525576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Fensterinhalt vertikal verschieben 24"/>
          <p:cNvSpPr/>
          <p:nvPr/>
        </p:nvSpPr>
        <p:spPr>
          <a:xfrm>
            <a:off x="2252497" y="5119184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0" name="Fensterinhalt vertikal verschieben 29"/>
          <p:cNvSpPr/>
          <p:nvPr/>
        </p:nvSpPr>
        <p:spPr>
          <a:xfrm>
            <a:off x="1180770" y="3213146"/>
            <a:ext cx="1682080" cy="1121933"/>
          </a:xfrm>
          <a:prstGeom prst="verticalScrol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0" y="2989282"/>
            <a:ext cx="9144000" cy="1569660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4800" b="1" smtClean="0">
                <a:solidFill>
                  <a:schemeClr val="bg1"/>
                </a:solidFill>
                <a:latin typeface="Arial" charset="0"/>
              </a:rPr>
              <a:t>Denied human image</a:t>
            </a:r>
          </a:p>
          <a:p>
            <a:pPr algn="ctr"/>
            <a:r>
              <a:rPr lang="de-DE" sz="4800" b="1" smtClean="0">
                <a:solidFill>
                  <a:schemeClr val="bg1"/>
                </a:solidFill>
                <a:latin typeface="Arial" charset="0"/>
              </a:rPr>
              <a:t>„outlawed“</a:t>
            </a:r>
            <a:endParaRPr lang="de-AT" sz="4800" b="1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00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2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4572000" y="8781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 flipV="1">
            <a:off x="4572000" y="4230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 rot="5400000">
            <a:off x="6553200" y="25545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 rot="16200000">
            <a:off x="2590800" y="26307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 rot="18983512">
            <a:off x="3124200" y="12591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 rot="8016488" flipH="1">
            <a:off x="5943600" y="3849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9" name="AutoShape 10"/>
          <p:cNvSpPr>
            <a:spLocks noChangeArrowheads="1"/>
          </p:cNvSpPr>
          <p:nvPr/>
        </p:nvSpPr>
        <p:spPr bwMode="auto">
          <a:xfrm rot="13416488" flipH="1">
            <a:off x="3276600" y="3849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0" name="AutoShape 11"/>
          <p:cNvSpPr>
            <a:spLocks noChangeArrowheads="1"/>
          </p:cNvSpPr>
          <p:nvPr/>
        </p:nvSpPr>
        <p:spPr bwMode="auto">
          <a:xfrm rot="2783512">
            <a:off x="5943600" y="1182960"/>
            <a:ext cx="914400" cy="2438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85E76"/>
              </a:gs>
              <a:gs pos="100000">
                <a:srgbClr val="33CCFF"/>
              </a:gs>
            </a:gsLst>
            <a:lin ang="5400000" scaled="1"/>
          </a:gra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1" name="Oval 12"/>
          <p:cNvSpPr>
            <a:spLocks noChangeArrowheads="1"/>
          </p:cNvSpPr>
          <p:nvPr/>
        </p:nvSpPr>
        <p:spPr bwMode="auto">
          <a:xfrm>
            <a:off x="3657600" y="2325960"/>
            <a:ext cx="2743200" cy="2743200"/>
          </a:xfrm>
          <a:prstGeom prst="ellipse">
            <a:avLst/>
          </a:prstGeom>
          <a:solidFill>
            <a:srgbClr val="CC00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2" name="Oval 13"/>
          <p:cNvSpPr>
            <a:spLocks noChangeArrowheads="1"/>
          </p:cNvSpPr>
          <p:nvPr/>
        </p:nvSpPr>
        <p:spPr bwMode="auto">
          <a:xfrm>
            <a:off x="3810000" y="2478360"/>
            <a:ext cx="2438400" cy="2438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" name="Fensterinhalt vertikal verschieben 1"/>
          <p:cNvSpPr/>
          <p:nvPr/>
        </p:nvSpPr>
        <p:spPr>
          <a:xfrm>
            <a:off x="2051720" y="1280227"/>
            <a:ext cx="1682080" cy="1121933"/>
          </a:xfrm>
          <a:prstGeom prst="verticalScroll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Fensterinhalt vertikal verschieben 19"/>
          <p:cNvSpPr/>
          <p:nvPr/>
        </p:nvSpPr>
        <p:spPr>
          <a:xfrm>
            <a:off x="4157781" y="878160"/>
            <a:ext cx="1682080" cy="1121933"/>
          </a:xfrm>
          <a:prstGeom prst="verticalScroll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Fensterinhalt vertikal verschieben 20"/>
          <p:cNvSpPr/>
          <p:nvPr/>
        </p:nvSpPr>
        <p:spPr>
          <a:xfrm>
            <a:off x="6297176" y="1280226"/>
            <a:ext cx="1682080" cy="1121933"/>
          </a:xfrm>
          <a:prstGeom prst="verticalScroll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Fensterinhalt vertikal verschieben 21"/>
          <p:cNvSpPr/>
          <p:nvPr/>
        </p:nvSpPr>
        <p:spPr>
          <a:xfrm>
            <a:off x="7138216" y="3164087"/>
            <a:ext cx="1682080" cy="1121933"/>
          </a:xfrm>
          <a:prstGeom prst="verticalScroll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Fensterinhalt vertikal verschieben 22"/>
          <p:cNvSpPr/>
          <p:nvPr/>
        </p:nvSpPr>
        <p:spPr>
          <a:xfrm>
            <a:off x="6169360" y="4916760"/>
            <a:ext cx="1682080" cy="1121933"/>
          </a:xfrm>
          <a:prstGeom prst="verticalScroll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Fensterinhalt vertikal verschieben 23"/>
          <p:cNvSpPr/>
          <p:nvPr/>
        </p:nvSpPr>
        <p:spPr>
          <a:xfrm>
            <a:off x="4107123" y="5525576"/>
            <a:ext cx="1682080" cy="1121933"/>
          </a:xfrm>
          <a:prstGeom prst="verticalScroll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Fensterinhalt vertikal verschieben 24"/>
          <p:cNvSpPr/>
          <p:nvPr/>
        </p:nvSpPr>
        <p:spPr>
          <a:xfrm>
            <a:off x="2252497" y="5119184"/>
            <a:ext cx="1682080" cy="1121933"/>
          </a:xfrm>
          <a:prstGeom prst="verticalScroll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0" name="Fensterinhalt vertikal verschieben 29"/>
          <p:cNvSpPr/>
          <p:nvPr/>
        </p:nvSpPr>
        <p:spPr>
          <a:xfrm>
            <a:off x="1180770" y="3213146"/>
            <a:ext cx="1682080" cy="1121933"/>
          </a:xfrm>
          <a:prstGeom prst="verticalScroll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26996" y="5613047"/>
            <a:ext cx="9144000" cy="12003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3600" b="1">
                <a:solidFill>
                  <a:schemeClr val="bg1"/>
                </a:solidFill>
                <a:latin typeface="Arial" charset="0"/>
              </a:rPr>
              <a:t>Denied human </a:t>
            </a:r>
            <a:r>
              <a:rPr lang="de-DE" sz="3600" b="1" smtClean="0">
                <a:solidFill>
                  <a:schemeClr val="bg1"/>
                </a:solidFill>
                <a:latin typeface="Arial" charset="0"/>
              </a:rPr>
              <a:t>image </a:t>
            </a:r>
            <a:r>
              <a:rPr lang="de-DE" sz="3600" b="1" smtClean="0">
                <a:solidFill>
                  <a:schemeClr val="bg1"/>
                </a:solidFill>
                <a:latin typeface="Arial" charset="0"/>
                <a:sym typeface="Wingdings" panose="05000000000000000000" pitchFamily="2" charset="2"/>
              </a:rPr>
              <a:t> </a:t>
            </a:r>
            <a:r>
              <a:rPr lang="de-DE" sz="3600" b="1" smtClean="0">
                <a:solidFill>
                  <a:schemeClr val="bg1"/>
                </a:solidFill>
                <a:latin typeface="Arial" charset="0"/>
              </a:rPr>
              <a:t>no subsumption </a:t>
            </a:r>
            <a:r>
              <a:rPr lang="de-DE" sz="3600" b="1" smtClean="0">
                <a:solidFill>
                  <a:schemeClr val="bg1"/>
                </a:solidFill>
                <a:latin typeface="Arial" charset="0"/>
                <a:sym typeface="Wingdings" panose="05000000000000000000" pitchFamily="2" charset="2"/>
              </a:rPr>
              <a:t> no protection by human rights</a:t>
            </a:r>
          </a:p>
        </p:txBody>
      </p:sp>
    </p:spTree>
    <p:extLst>
      <p:ext uri="{BB962C8B-B14F-4D97-AF65-F5344CB8AC3E}">
        <p14:creationId xmlns:p14="http://schemas.microsoft.com/office/powerpoint/2010/main" val="53113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2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4572000" y="8781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 flipV="1">
            <a:off x="4572000" y="42309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 rot="5400000">
            <a:off x="6553200" y="25545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 rot="16200000">
            <a:off x="2590800" y="26307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 rot="18983512">
            <a:off x="3124200" y="12591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 rot="8016488" flipH="1">
            <a:off x="5943600" y="38499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59" name="AutoShape 10"/>
          <p:cNvSpPr>
            <a:spLocks noChangeArrowheads="1"/>
          </p:cNvSpPr>
          <p:nvPr/>
        </p:nvSpPr>
        <p:spPr bwMode="auto">
          <a:xfrm rot="13416488" flipH="1">
            <a:off x="3276600" y="38499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0" name="AutoShape 11"/>
          <p:cNvSpPr>
            <a:spLocks noChangeArrowheads="1"/>
          </p:cNvSpPr>
          <p:nvPr/>
        </p:nvSpPr>
        <p:spPr bwMode="auto">
          <a:xfrm rot="2783512">
            <a:off x="5943600" y="1182960"/>
            <a:ext cx="914400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1" name="Oval 12"/>
          <p:cNvSpPr>
            <a:spLocks noChangeArrowheads="1"/>
          </p:cNvSpPr>
          <p:nvPr/>
        </p:nvSpPr>
        <p:spPr bwMode="auto">
          <a:xfrm>
            <a:off x="3657600" y="2325960"/>
            <a:ext cx="2743200" cy="2743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62" name="Oval 13"/>
          <p:cNvSpPr>
            <a:spLocks noChangeArrowheads="1"/>
          </p:cNvSpPr>
          <p:nvPr/>
        </p:nvSpPr>
        <p:spPr bwMode="auto">
          <a:xfrm>
            <a:off x="3810000" y="2478360"/>
            <a:ext cx="2438400" cy="24384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983" y="6180936"/>
            <a:ext cx="914400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sz="2800" b="1" smtClean="0">
                <a:solidFill>
                  <a:schemeClr val="bg1"/>
                </a:solidFill>
                <a:latin typeface="Arial" charset="0"/>
              </a:rPr>
              <a:t>Human rights = essential cultural archievement</a:t>
            </a:r>
            <a:endParaRPr lang="de-AT" sz="2800" b="1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1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Bildschirmpräsentation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13</cp:revision>
  <dcterms:created xsi:type="dcterms:W3CDTF">2013-02-18T18:12:18Z</dcterms:created>
  <dcterms:modified xsi:type="dcterms:W3CDTF">2014-11-14T08:46:15Z</dcterms:modified>
</cp:coreProperties>
</file>