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5" r:id="rId10"/>
    <p:sldId id="263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-10318" y="166687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>
                <a:cs typeface="Arial" charset="0"/>
              </a:rPr>
              <a:t>11</a:t>
            </a:r>
            <a:r>
              <a:rPr lang="de-AT" altLang="de-DE" sz="2400" i="1" baseline="30000">
                <a:cs typeface="Arial" charset="0"/>
              </a:rPr>
              <a:t>th</a:t>
            </a:r>
            <a:r>
              <a:rPr lang="de-AT" altLang="de-DE" sz="2400" i="1">
                <a:cs typeface="Arial" charset="0"/>
              </a:rPr>
              <a:t> November 2014</a:t>
            </a: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10318" y="1556792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Theory</a:t>
            </a:r>
          </a:p>
        </p:txBody>
      </p:sp>
      <p:sp>
        <p:nvSpPr>
          <p:cNvPr id="11" name="Textfeld 23"/>
          <p:cNvSpPr txBox="1">
            <a:spLocks noChangeArrowheads="1"/>
          </p:cNvSpPr>
          <p:nvPr/>
        </p:nvSpPr>
        <p:spPr bwMode="auto">
          <a:xfrm>
            <a:off x="-24607" y="2564904"/>
            <a:ext cx="9144001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de-AT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Normative Hierarchy </a:t>
            </a:r>
          </a:p>
          <a:p>
            <a:pPr algn="ctr"/>
            <a:r>
              <a:rPr lang="de-AT" sz="48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Legal System</a:t>
            </a:r>
            <a:endParaRPr lang="de-AT" sz="4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9375" y="4523506"/>
            <a:ext cx="4548188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cs typeface="Arial" panose="020B0604020202020204" pitchFamily="34" charset="0"/>
              </a:rPr>
              <a:t>of </a:t>
            </a:r>
            <a:r>
              <a:rPr lang="en-US" sz="2000" kern="0"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cs typeface="Arial" panose="020B0604020202020204" pitchFamily="34" charset="0"/>
              </a:rPr>
              <a:t>, </a:t>
            </a:r>
            <a:r>
              <a:rPr lang="en-US" sz="2000" kern="0">
                <a:cs typeface="Arial" panose="020B0604020202020204" pitchFamily="34" charset="0"/>
              </a:rPr>
              <a:t>Austria </a:t>
            </a:r>
            <a:endParaRPr lang="en-US" sz="2000" kern="0" dirty="0"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cs typeface="Arial" panose="020B0604020202020204" pitchFamily="34" charset="0"/>
            </a:endParaRP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6350" y="5836369"/>
            <a:ext cx="91186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350" y="6193556"/>
            <a:ext cx="909320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cs typeface="Arial" panose="020B0604020202020204" pitchFamily="34" charset="0"/>
              </a:rPr>
              <a:t> </a:t>
            </a:r>
            <a:endParaRPr lang="en-US" sz="1600" kern="0">
              <a:cs typeface="Arial" panose="020B0604020202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757738" y="4464769"/>
            <a:ext cx="4379912" cy="13462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</a:rPr>
              <a:t>Vytautas </a:t>
            </a:r>
            <a:r>
              <a:rPr lang="fi-FI" sz="2000" kern="0"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cs typeface="Arial" panose="020B0604020202020204" pitchFamily="34" charset="0"/>
              </a:rPr>
              <a:t>University, Lithuania</a:t>
            </a:r>
            <a:endParaRPr lang="fi-FI" sz="2000" kern="0"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noFill/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486054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ahmen 12"/>
          <p:cNvSpPr/>
          <p:nvPr/>
        </p:nvSpPr>
        <p:spPr>
          <a:xfrm>
            <a:off x="3272408" y="4293096"/>
            <a:ext cx="3456384" cy="792088"/>
          </a:xfrm>
          <a:prstGeom prst="bevel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ahmen 13"/>
          <p:cNvSpPr/>
          <p:nvPr/>
        </p:nvSpPr>
        <p:spPr>
          <a:xfrm>
            <a:off x="3275856" y="5661248"/>
            <a:ext cx="3456384" cy="792088"/>
          </a:xfrm>
          <a:prstGeom prst="bevel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3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5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824028" y="1196752"/>
            <a:ext cx="360040" cy="115212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Praeconstitutional consuetudinal  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90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165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Praeconstitutional consuetudinal  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Constitution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26642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Praeconstitutional consuetudinal  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Constitution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8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36724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Praeconstitutional consuetudinal  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Constitution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ahmen 12"/>
          <p:cNvSpPr/>
          <p:nvPr/>
        </p:nvSpPr>
        <p:spPr>
          <a:xfrm>
            <a:off x="3272408" y="42930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71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48605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Praeconstitutional consuetudinal  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Constitution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ahmen 12"/>
          <p:cNvSpPr/>
          <p:nvPr/>
        </p:nvSpPr>
        <p:spPr>
          <a:xfrm>
            <a:off x="3272408" y="42930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ahmen 13"/>
          <p:cNvSpPr/>
          <p:nvPr/>
        </p:nvSpPr>
        <p:spPr>
          <a:xfrm>
            <a:off x="3275856" y="566124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b="1" smtClean="0">
                <a:latin typeface="Arial" panose="020B0604020202020204" pitchFamily="34" charset="0"/>
                <a:cs typeface="Arial" panose="020B0604020202020204" pitchFamily="34" charset="0"/>
              </a:rPr>
              <a:t>Private treaty</a:t>
            </a:r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691680" y="2687839"/>
            <a:ext cx="1186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de-AT" sz="3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21809" y="0"/>
            <a:ext cx="4559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b="1" smtClean="0">
                <a:latin typeface="Arial" panose="020B0604020202020204" pitchFamily="34" charset="0"/>
                <a:cs typeface="Arial" panose="020B0604020202020204" pitchFamily="34" charset="0"/>
              </a:rPr>
              <a:t>Hierarchy of Legal Norms</a:t>
            </a:r>
            <a:endParaRPr lang="de-AT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3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ahmen 12"/>
          <p:cNvSpPr/>
          <p:nvPr/>
        </p:nvSpPr>
        <p:spPr>
          <a:xfrm>
            <a:off x="3272408" y="42930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ahmen 13"/>
          <p:cNvSpPr/>
          <p:nvPr/>
        </p:nvSpPr>
        <p:spPr>
          <a:xfrm>
            <a:off x="3275856" y="566124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48605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84030" y="1482436"/>
            <a:ext cx="441980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validity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an 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relation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the 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system</a:t>
            </a:r>
            <a:endParaRPr lang="de-AT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331640" y="1916832"/>
            <a:ext cx="6840760" cy="34563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ahmen 4"/>
          <p:cNvSpPr/>
          <p:nvPr/>
        </p:nvSpPr>
        <p:spPr>
          <a:xfrm>
            <a:off x="3275856" y="6926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ahmen 10"/>
          <p:cNvSpPr/>
          <p:nvPr/>
        </p:nvSpPr>
        <p:spPr>
          <a:xfrm>
            <a:off x="3275856" y="213285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ahmen 11"/>
          <p:cNvSpPr/>
          <p:nvPr/>
        </p:nvSpPr>
        <p:spPr>
          <a:xfrm>
            <a:off x="3272408" y="323097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ahmen 12"/>
          <p:cNvSpPr/>
          <p:nvPr/>
        </p:nvSpPr>
        <p:spPr>
          <a:xfrm>
            <a:off x="3272408" y="4293096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ahmen 13"/>
          <p:cNvSpPr/>
          <p:nvPr/>
        </p:nvSpPr>
        <p:spPr>
          <a:xfrm>
            <a:off x="3275856" y="5661248"/>
            <a:ext cx="3456384" cy="792088"/>
          </a:xfrm>
          <a:prstGeom prst="bevel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4824028" y="1196752"/>
            <a:ext cx="360040" cy="48605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5381432" y="0"/>
            <a:ext cx="376256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validity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doesn‘t need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scientific</a:t>
            </a:r>
          </a:p>
          <a:p>
            <a:pPr algn="ctr"/>
            <a:r>
              <a:rPr lang="de-AT" sz="4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 Norm</a:t>
            </a:r>
            <a:endParaRPr lang="de-AT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9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Bildschirmpräsentation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8</cp:revision>
  <dcterms:created xsi:type="dcterms:W3CDTF">2014-11-08T02:55:15Z</dcterms:created>
  <dcterms:modified xsi:type="dcterms:W3CDTF">2014-11-14T08:45:46Z</dcterms:modified>
</cp:coreProperties>
</file>