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58" r:id="rId5"/>
    <p:sldId id="259" r:id="rId6"/>
    <p:sldId id="273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4" r:id="rId19"/>
    <p:sldId id="275" r:id="rId20"/>
    <p:sldId id="271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-9525" y="166688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>
                <a:cs typeface="Arial" charset="0"/>
              </a:rPr>
              <a:t>11</a:t>
            </a:r>
            <a:r>
              <a:rPr lang="de-AT" altLang="de-DE" sz="2400" i="1" baseline="30000">
                <a:cs typeface="Arial" charset="0"/>
              </a:rPr>
              <a:t>th</a:t>
            </a:r>
            <a:r>
              <a:rPr lang="de-AT" altLang="de-DE" sz="2400" i="1">
                <a:cs typeface="Arial" charset="0"/>
              </a:rPr>
              <a:t> November 2014</a:t>
            </a:r>
          </a:p>
        </p:txBody>
      </p:sp>
      <p:sp>
        <p:nvSpPr>
          <p:cNvPr id="16" name="Textfeld 23"/>
          <p:cNvSpPr txBox="1">
            <a:spLocks noChangeArrowheads="1"/>
          </p:cNvSpPr>
          <p:nvPr/>
        </p:nvSpPr>
        <p:spPr bwMode="auto">
          <a:xfrm>
            <a:off x="-9525" y="1412776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Theory</a:t>
            </a:r>
          </a:p>
        </p:txBody>
      </p:sp>
      <p:sp>
        <p:nvSpPr>
          <p:cNvPr id="17" name="Textfeld 23"/>
          <p:cNvSpPr txBox="1">
            <a:spLocks noChangeArrowheads="1"/>
          </p:cNvSpPr>
          <p:nvPr/>
        </p:nvSpPr>
        <p:spPr bwMode="auto">
          <a:xfrm>
            <a:off x="-25400" y="2492276"/>
            <a:ext cx="914558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Rules – Roles</a:t>
            </a:r>
          </a:p>
          <a:p>
            <a:pPr algn="ctr"/>
            <a:r>
              <a:rPr lang="de-AT" sz="4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Elements of Legal </a:t>
            </a:r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Norms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9375" y="4451498"/>
            <a:ext cx="454818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cs typeface="Arial" panose="020B0604020202020204" pitchFamily="34" charset="0"/>
              </a:rPr>
              <a:t>of </a:t>
            </a:r>
            <a:r>
              <a:rPr lang="en-US" sz="2000" kern="0"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cs typeface="Arial" panose="020B0604020202020204" pitchFamily="34" charset="0"/>
              </a:rPr>
              <a:t>, </a:t>
            </a:r>
            <a:r>
              <a:rPr lang="en-US" sz="2000" kern="0">
                <a:cs typeface="Arial" panose="020B0604020202020204" pitchFamily="34" charset="0"/>
              </a:rPr>
              <a:t>Austria </a:t>
            </a:r>
            <a:endParaRPr lang="en-US" sz="2000" kern="0" dirty="0"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cs typeface="Arial" panose="020B0604020202020204" pitchFamily="34" charset="0"/>
            </a:endParaRPr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6350" y="5764361"/>
            <a:ext cx="9118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50" y="6121548"/>
            <a:ext cx="90932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cs typeface="Arial" panose="020B0604020202020204" pitchFamily="34" charset="0"/>
              </a:rPr>
              <a:t> </a:t>
            </a:r>
            <a:endParaRPr lang="en-US" sz="1600" kern="0">
              <a:cs typeface="Arial" panose="020B060402020202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757738" y="4392761"/>
            <a:ext cx="4379912" cy="134620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cs typeface="Arial" panose="020B0604020202020204" pitchFamily="34" charset="0"/>
              </a:rPr>
              <a:t>Vytautas </a:t>
            </a:r>
            <a:r>
              <a:rPr lang="fi-FI" sz="2000" kern="0"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cs typeface="Arial" panose="020B0604020202020204" pitchFamily="34" charset="0"/>
              </a:rPr>
              <a:t>University, Lithuania</a:t>
            </a:r>
            <a:endParaRPr lang="fi-FI" sz="2000" kern="0"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489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/>
          <p:cNvSpPr/>
          <p:nvPr/>
        </p:nvSpPr>
        <p:spPr>
          <a:xfrm>
            <a:off x="161764" y="2132856"/>
            <a:ext cx="8820472" cy="4392488"/>
          </a:xfrm>
          <a:prstGeom prst="bevel">
            <a:avLst>
              <a:gd name="adj" fmla="val 6082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93404" y="3248980"/>
            <a:ext cx="1800200" cy="18002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788786" y="3305409"/>
            <a:ext cx="1889956" cy="1728192"/>
          </a:xfrm>
          <a:prstGeom prst="triangl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5597860" y="3224527"/>
            <a:ext cx="1889956" cy="18899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extfeld 13"/>
          <p:cNvSpPr txBox="1"/>
          <p:nvPr/>
        </p:nvSpPr>
        <p:spPr>
          <a:xfrm>
            <a:off x="1061356" y="39848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33364" y="5114483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05572" y="39848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949788" y="396441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arallelogramm 1"/>
          <p:cNvSpPr/>
          <p:nvPr/>
        </p:nvSpPr>
        <p:spPr>
          <a:xfrm>
            <a:off x="557300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arallelogramm 17"/>
          <p:cNvSpPr/>
          <p:nvPr/>
        </p:nvSpPr>
        <p:spPr>
          <a:xfrm flipH="1">
            <a:off x="7614084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557300" y="553956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</a:p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„if</a:t>
            </a:r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then“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254044" y="548381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Telos</a:t>
            </a:r>
          </a:p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13284" y="4005064"/>
            <a:ext cx="91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if</a:t>
            </a:r>
            <a:endParaRPr lang="de-AT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487816" y="3984839"/>
            <a:ext cx="918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te</a:t>
            </a:r>
            <a:endParaRPr lang="de-AT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133364" y="2384689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endParaRPr lang="de-AT" sz="36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133364" y="471469"/>
            <a:ext cx="4680520" cy="101566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Deontic logic</a:t>
            </a:r>
          </a:p>
          <a:p>
            <a:pPr algn="ctr"/>
            <a:r>
              <a:rPr lang="de-AT" sz="2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Normative modalities</a:t>
            </a:r>
            <a:endParaRPr lang="de-AT" sz="2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Gerade Verbindung mit Pfeil 4"/>
          <p:cNvCxnSpPr>
            <a:stCxn id="9" idx="0"/>
          </p:cNvCxnSpPr>
          <p:nvPr/>
        </p:nvCxnSpPr>
        <p:spPr>
          <a:xfrm flipV="1">
            <a:off x="3473624" y="1484784"/>
            <a:ext cx="0" cy="176419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3293604" y="3248980"/>
            <a:ext cx="360040" cy="1800200"/>
          </a:xfrm>
          <a:prstGeom prst="rect">
            <a:avLst/>
          </a:prstGeom>
          <a:solidFill>
            <a:srgbClr val="00206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675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/>
          <p:cNvSpPr/>
          <p:nvPr/>
        </p:nvSpPr>
        <p:spPr>
          <a:xfrm>
            <a:off x="161764" y="2132856"/>
            <a:ext cx="8820472" cy="4392488"/>
          </a:xfrm>
          <a:prstGeom prst="bevel">
            <a:avLst>
              <a:gd name="adj" fmla="val 6082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93404" y="3248980"/>
            <a:ext cx="1800200" cy="18002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/>
          <p:cNvSpPr/>
          <p:nvPr/>
        </p:nvSpPr>
        <p:spPr>
          <a:xfrm>
            <a:off x="3293604" y="3248980"/>
            <a:ext cx="360040" cy="180020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788786" y="3305409"/>
            <a:ext cx="1889956" cy="1728192"/>
          </a:xfrm>
          <a:prstGeom prst="triangle">
            <a:avLst/>
          </a:prstGeom>
          <a:solidFill>
            <a:srgbClr val="00206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5597860" y="3224527"/>
            <a:ext cx="1889956" cy="18899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/>
          <p:cNvSpPr txBox="1"/>
          <p:nvPr/>
        </p:nvSpPr>
        <p:spPr>
          <a:xfrm>
            <a:off x="1133364" y="2384689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endParaRPr lang="de-AT" sz="36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61356" y="39848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33364" y="5114483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05572" y="39848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949788" y="396441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arallelogramm 1"/>
          <p:cNvSpPr/>
          <p:nvPr/>
        </p:nvSpPr>
        <p:spPr>
          <a:xfrm>
            <a:off x="557300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arallelogramm 17"/>
          <p:cNvSpPr/>
          <p:nvPr/>
        </p:nvSpPr>
        <p:spPr>
          <a:xfrm flipH="1">
            <a:off x="7614084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557300" y="553956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</a:p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„if</a:t>
            </a:r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then“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254044" y="548381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Telos</a:t>
            </a:r>
          </a:p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13284" y="4005064"/>
            <a:ext cx="91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if</a:t>
            </a:r>
            <a:endParaRPr lang="de-AT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487816" y="3984839"/>
            <a:ext cx="918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te</a:t>
            </a:r>
            <a:endParaRPr lang="de-AT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35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/>
          <p:cNvSpPr/>
          <p:nvPr/>
        </p:nvSpPr>
        <p:spPr>
          <a:xfrm>
            <a:off x="161764" y="2132856"/>
            <a:ext cx="8820472" cy="4392488"/>
          </a:xfrm>
          <a:prstGeom prst="bevel">
            <a:avLst>
              <a:gd name="adj" fmla="val 6082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93404" y="3248980"/>
            <a:ext cx="1800200" cy="18002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/>
          <p:cNvSpPr/>
          <p:nvPr/>
        </p:nvSpPr>
        <p:spPr>
          <a:xfrm>
            <a:off x="3293604" y="3248980"/>
            <a:ext cx="360040" cy="180020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788786" y="3305409"/>
            <a:ext cx="1889956" cy="1728192"/>
          </a:xfrm>
          <a:prstGeom prst="triangl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5597860" y="3224527"/>
            <a:ext cx="1889956" cy="1889956"/>
          </a:xfrm>
          <a:prstGeom prst="rect">
            <a:avLst/>
          </a:prstGeom>
          <a:solidFill>
            <a:srgbClr val="00206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/>
          <p:cNvSpPr txBox="1"/>
          <p:nvPr/>
        </p:nvSpPr>
        <p:spPr>
          <a:xfrm>
            <a:off x="1133364" y="2384689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endParaRPr lang="de-AT" sz="36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61356" y="39848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33364" y="5114483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05572" y="39848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949788" y="396441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arallelogramm 1"/>
          <p:cNvSpPr/>
          <p:nvPr/>
        </p:nvSpPr>
        <p:spPr>
          <a:xfrm>
            <a:off x="557300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arallelogramm 17"/>
          <p:cNvSpPr/>
          <p:nvPr/>
        </p:nvSpPr>
        <p:spPr>
          <a:xfrm flipH="1">
            <a:off x="7614084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557300" y="553956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</a:p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„if</a:t>
            </a:r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then“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254044" y="548381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Telos</a:t>
            </a:r>
          </a:p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13284" y="4005064"/>
            <a:ext cx="91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if</a:t>
            </a:r>
            <a:endParaRPr lang="de-AT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487816" y="3984839"/>
            <a:ext cx="918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te</a:t>
            </a:r>
            <a:endParaRPr lang="de-AT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0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/>
          <p:cNvSpPr/>
          <p:nvPr/>
        </p:nvSpPr>
        <p:spPr>
          <a:xfrm>
            <a:off x="161764" y="2132856"/>
            <a:ext cx="8820472" cy="4392488"/>
          </a:xfrm>
          <a:prstGeom prst="bevel">
            <a:avLst>
              <a:gd name="adj" fmla="val 6082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93404" y="3248980"/>
            <a:ext cx="1800200" cy="18002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/>
          <p:cNvSpPr/>
          <p:nvPr/>
        </p:nvSpPr>
        <p:spPr>
          <a:xfrm>
            <a:off x="3293604" y="3248980"/>
            <a:ext cx="360040" cy="180020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788786" y="3305409"/>
            <a:ext cx="1889956" cy="1728192"/>
          </a:xfrm>
          <a:prstGeom prst="triangl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5597860" y="3224527"/>
            <a:ext cx="1889956" cy="18899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/>
          <p:cNvSpPr txBox="1"/>
          <p:nvPr/>
        </p:nvSpPr>
        <p:spPr>
          <a:xfrm>
            <a:off x="1133364" y="2384689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endParaRPr lang="de-AT" sz="36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61356" y="39848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33364" y="5114483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05572" y="3861048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do</a:t>
            </a:r>
            <a:endParaRPr lang="de-AT" sz="3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949788" y="396441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arallelogramm 1"/>
          <p:cNvSpPr/>
          <p:nvPr/>
        </p:nvSpPr>
        <p:spPr>
          <a:xfrm>
            <a:off x="557300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arallelogramm 17"/>
          <p:cNvSpPr/>
          <p:nvPr/>
        </p:nvSpPr>
        <p:spPr>
          <a:xfrm flipH="1">
            <a:off x="7614084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557300" y="553956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</a:p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„if</a:t>
            </a:r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then“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254044" y="548381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Telos</a:t>
            </a:r>
          </a:p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13284" y="4005064"/>
            <a:ext cx="91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if</a:t>
            </a:r>
            <a:endParaRPr lang="de-AT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487816" y="3984839"/>
            <a:ext cx="918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te</a:t>
            </a:r>
            <a:endParaRPr lang="de-AT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23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/>
          <p:cNvSpPr/>
          <p:nvPr/>
        </p:nvSpPr>
        <p:spPr>
          <a:xfrm>
            <a:off x="161764" y="2132856"/>
            <a:ext cx="8820472" cy="4392488"/>
          </a:xfrm>
          <a:prstGeom prst="bevel">
            <a:avLst>
              <a:gd name="adj" fmla="val 6082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93404" y="3248980"/>
            <a:ext cx="1800200" cy="18002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/>
          <p:cNvSpPr/>
          <p:nvPr/>
        </p:nvSpPr>
        <p:spPr>
          <a:xfrm>
            <a:off x="3293604" y="3248980"/>
            <a:ext cx="360040" cy="180020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788786" y="3305409"/>
            <a:ext cx="1889956" cy="1728192"/>
          </a:xfrm>
          <a:prstGeom prst="triangl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5597860" y="3224527"/>
            <a:ext cx="1889956" cy="1889956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/>
          <p:cNvSpPr txBox="1"/>
          <p:nvPr/>
        </p:nvSpPr>
        <p:spPr>
          <a:xfrm>
            <a:off x="1133364" y="2384689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endParaRPr lang="de-AT" sz="36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61356" y="39848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33364" y="5114483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05572" y="39848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arallelogramm 1"/>
          <p:cNvSpPr/>
          <p:nvPr/>
        </p:nvSpPr>
        <p:spPr>
          <a:xfrm>
            <a:off x="557300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arallelogramm 17"/>
          <p:cNvSpPr/>
          <p:nvPr/>
        </p:nvSpPr>
        <p:spPr>
          <a:xfrm flipH="1">
            <a:off x="7614084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557300" y="553956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</a:p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„if</a:t>
            </a:r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then“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254044" y="548381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Telos</a:t>
            </a:r>
          </a:p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13284" y="4005064"/>
            <a:ext cx="91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if</a:t>
            </a:r>
            <a:endParaRPr lang="de-AT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487816" y="3984839"/>
            <a:ext cx="918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te</a:t>
            </a:r>
            <a:endParaRPr lang="de-AT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932040" y="3856692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</a:t>
            </a:r>
            <a:endParaRPr lang="de-AT" sz="3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82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/>
          <p:cNvSpPr/>
          <p:nvPr/>
        </p:nvSpPr>
        <p:spPr>
          <a:xfrm>
            <a:off x="161764" y="2132856"/>
            <a:ext cx="8820472" cy="4392488"/>
          </a:xfrm>
          <a:prstGeom prst="bevel">
            <a:avLst>
              <a:gd name="adj" fmla="val 6082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93404" y="3248980"/>
            <a:ext cx="1800200" cy="18002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/>
          <p:cNvSpPr/>
          <p:nvPr/>
        </p:nvSpPr>
        <p:spPr>
          <a:xfrm>
            <a:off x="3293604" y="3248980"/>
            <a:ext cx="360040" cy="180020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788786" y="3305409"/>
            <a:ext cx="1889956" cy="1728192"/>
          </a:xfrm>
          <a:prstGeom prst="triangl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5597860" y="3224527"/>
            <a:ext cx="1889956" cy="18899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/>
          <p:cNvSpPr txBox="1"/>
          <p:nvPr/>
        </p:nvSpPr>
        <p:spPr>
          <a:xfrm>
            <a:off x="1133364" y="2384689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endParaRPr lang="de-AT" sz="36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61356" y="39848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33364" y="5114483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05572" y="39848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949788" y="396441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arallelogramm 1"/>
          <p:cNvSpPr/>
          <p:nvPr/>
        </p:nvSpPr>
        <p:spPr>
          <a:xfrm>
            <a:off x="557300" y="2987148"/>
            <a:ext cx="936104" cy="2364713"/>
          </a:xfrm>
          <a:prstGeom prst="parallelogram">
            <a:avLst/>
          </a:prstGeom>
          <a:solidFill>
            <a:srgbClr val="00206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arallelogramm 17"/>
          <p:cNvSpPr/>
          <p:nvPr/>
        </p:nvSpPr>
        <p:spPr>
          <a:xfrm flipH="1">
            <a:off x="7614084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557300" y="553956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</a:p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„if</a:t>
            </a:r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then“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254044" y="548381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Telos</a:t>
            </a:r>
          </a:p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13284" y="4005064"/>
            <a:ext cx="91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if</a:t>
            </a:r>
            <a:endParaRPr lang="de-AT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487816" y="3984839"/>
            <a:ext cx="918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te</a:t>
            </a:r>
            <a:endParaRPr lang="de-AT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56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/>
          <p:cNvSpPr/>
          <p:nvPr/>
        </p:nvSpPr>
        <p:spPr>
          <a:xfrm>
            <a:off x="161764" y="2132856"/>
            <a:ext cx="8820472" cy="4392488"/>
          </a:xfrm>
          <a:prstGeom prst="bevel">
            <a:avLst>
              <a:gd name="adj" fmla="val 6082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93404" y="3248980"/>
            <a:ext cx="1800200" cy="18002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/>
          <p:cNvSpPr/>
          <p:nvPr/>
        </p:nvSpPr>
        <p:spPr>
          <a:xfrm>
            <a:off x="3293604" y="3248980"/>
            <a:ext cx="360040" cy="180020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788786" y="3305409"/>
            <a:ext cx="1889956" cy="1728192"/>
          </a:xfrm>
          <a:prstGeom prst="triangl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5597860" y="3224527"/>
            <a:ext cx="1889956" cy="18899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/>
          <p:cNvSpPr txBox="1"/>
          <p:nvPr/>
        </p:nvSpPr>
        <p:spPr>
          <a:xfrm>
            <a:off x="1133364" y="2384689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endParaRPr lang="de-AT" sz="36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61356" y="39848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33364" y="5114483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05572" y="39848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949788" y="396441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arallelogramm 1"/>
          <p:cNvSpPr/>
          <p:nvPr/>
        </p:nvSpPr>
        <p:spPr>
          <a:xfrm>
            <a:off x="557300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arallelogramm 17"/>
          <p:cNvSpPr/>
          <p:nvPr/>
        </p:nvSpPr>
        <p:spPr>
          <a:xfrm flipH="1">
            <a:off x="7614084" y="2987148"/>
            <a:ext cx="936104" cy="2364713"/>
          </a:xfrm>
          <a:prstGeom prst="parallelogram">
            <a:avLst/>
          </a:prstGeom>
          <a:solidFill>
            <a:srgbClr val="00206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557300" y="553956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</a:p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„if</a:t>
            </a:r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then“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254044" y="548381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Telos</a:t>
            </a:r>
          </a:p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13284" y="4005064"/>
            <a:ext cx="91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if</a:t>
            </a:r>
            <a:endParaRPr lang="de-AT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487816" y="3984839"/>
            <a:ext cx="918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te</a:t>
            </a:r>
            <a:endParaRPr lang="de-AT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1133364" y="332656"/>
            <a:ext cx="468052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Normative monism</a:t>
            </a:r>
          </a:p>
          <a:p>
            <a:pPr algn="ctr"/>
            <a:r>
              <a:rPr lang="de-AT" sz="2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Hans Kelsen</a:t>
            </a:r>
            <a:endParaRPr lang="de-AT" sz="2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 flipV="1">
            <a:off x="3473624" y="1340768"/>
            <a:ext cx="0" cy="89990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ahmen 3"/>
          <p:cNvSpPr/>
          <p:nvPr/>
        </p:nvSpPr>
        <p:spPr>
          <a:xfrm>
            <a:off x="161764" y="2132856"/>
            <a:ext cx="8820472" cy="4392488"/>
          </a:xfrm>
          <a:prstGeom prst="bevel">
            <a:avLst>
              <a:gd name="adj" fmla="val 6082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93404" y="3248980"/>
            <a:ext cx="1800200" cy="18002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788786" y="3305409"/>
            <a:ext cx="1889956" cy="1728192"/>
          </a:xfrm>
          <a:prstGeom prst="triangl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5597860" y="3224527"/>
            <a:ext cx="1889956" cy="18899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extfeld 13"/>
          <p:cNvSpPr txBox="1"/>
          <p:nvPr/>
        </p:nvSpPr>
        <p:spPr>
          <a:xfrm>
            <a:off x="1061356" y="39848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33364" y="5114483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05572" y="39848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949788" y="396441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arallelogramm 1"/>
          <p:cNvSpPr/>
          <p:nvPr/>
        </p:nvSpPr>
        <p:spPr>
          <a:xfrm>
            <a:off x="557300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arallelogramm 17"/>
          <p:cNvSpPr/>
          <p:nvPr/>
        </p:nvSpPr>
        <p:spPr>
          <a:xfrm flipH="1">
            <a:off x="7614084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557300" y="553956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</a:p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„if</a:t>
            </a:r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then“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254044" y="548381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Telos</a:t>
            </a:r>
          </a:p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13284" y="4005064"/>
            <a:ext cx="91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if</a:t>
            </a:r>
            <a:endParaRPr lang="de-AT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487816" y="3984839"/>
            <a:ext cx="918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te</a:t>
            </a:r>
            <a:endParaRPr lang="de-AT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133364" y="2384689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endParaRPr lang="de-AT" sz="36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293604" y="3248980"/>
            <a:ext cx="360040" cy="180020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069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537975" y="121715"/>
            <a:ext cx="693051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 representation of norms within legal informatics</a:t>
            </a:r>
          </a:p>
        </p:txBody>
      </p:sp>
      <p:cxnSp>
        <p:nvCxnSpPr>
          <p:cNvPr id="5" name="Gerade Verbindung mit Pfeil 4"/>
          <p:cNvCxnSpPr/>
          <p:nvPr/>
        </p:nvCxnSpPr>
        <p:spPr>
          <a:xfrm flipV="1">
            <a:off x="3473624" y="1340768"/>
            <a:ext cx="0" cy="89990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ahmen 3"/>
          <p:cNvSpPr/>
          <p:nvPr/>
        </p:nvSpPr>
        <p:spPr>
          <a:xfrm>
            <a:off x="161764" y="2132856"/>
            <a:ext cx="8820472" cy="4392488"/>
          </a:xfrm>
          <a:prstGeom prst="bevel">
            <a:avLst>
              <a:gd name="adj" fmla="val 6082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93404" y="3248980"/>
            <a:ext cx="1800200" cy="18002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788786" y="3305409"/>
            <a:ext cx="1889956" cy="1728192"/>
          </a:xfrm>
          <a:prstGeom prst="triangl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5597860" y="3224527"/>
            <a:ext cx="1889956" cy="18899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extfeld 13"/>
          <p:cNvSpPr txBox="1"/>
          <p:nvPr/>
        </p:nvSpPr>
        <p:spPr>
          <a:xfrm>
            <a:off x="1061356" y="39848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33364" y="5114483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05572" y="39848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949788" y="396441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arallelogramm 1"/>
          <p:cNvSpPr/>
          <p:nvPr/>
        </p:nvSpPr>
        <p:spPr>
          <a:xfrm>
            <a:off x="557300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arallelogramm 17"/>
          <p:cNvSpPr/>
          <p:nvPr/>
        </p:nvSpPr>
        <p:spPr>
          <a:xfrm flipH="1">
            <a:off x="7614084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557300" y="553956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</a:p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„if</a:t>
            </a:r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then“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254044" y="548381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Telos</a:t>
            </a:r>
          </a:p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13284" y="4005064"/>
            <a:ext cx="91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if</a:t>
            </a:r>
            <a:endParaRPr lang="de-AT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487816" y="3984839"/>
            <a:ext cx="918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te</a:t>
            </a:r>
            <a:endParaRPr lang="de-AT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133364" y="2384689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endParaRPr lang="de-AT" sz="36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293604" y="3248980"/>
            <a:ext cx="360040" cy="180020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011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395536" y="121715"/>
            <a:ext cx="8444261" cy="101566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sz="2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 representation of norms within legal informatics</a:t>
            </a:r>
          </a:p>
          <a:p>
            <a:pPr algn="ctr"/>
            <a:r>
              <a:rPr lang="de-AT" sz="3600" b="1" u="sng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beyond</a:t>
            </a:r>
            <a:r>
              <a:rPr lang="de-AT" sz="3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formate of sentences</a:t>
            </a:r>
          </a:p>
        </p:txBody>
      </p:sp>
      <p:cxnSp>
        <p:nvCxnSpPr>
          <p:cNvPr id="5" name="Gerade Verbindung mit Pfeil 4"/>
          <p:cNvCxnSpPr/>
          <p:nvPr/>
        </p:nvCxnSpPr>
        <p:spPr>
          <a:xfrm flipV="1">
            <a:off x="3473624" y="1340768"/>
            <a:ext cx="0" cy="89990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ahmen 3"/>
          <p:cNvSpPr/>
          <p:nvPr/>
        </p:nvSpPr>
        <p:spPr>
          <a:xfrm>
            <a:off x="161764" y="2132856"/>
            <a:ext cx="8820472" cy="4392488"/>
          </a:xfrm>
          <a:prstGeom prst="bevel">
            <a:avLst>
              <a:gd name="adj" fmla="val 6082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93404" y="3248980"/>
            <a:ext cx="1800200" cy="18002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788786" y="3305409"/>
            <a:ext cx="1889956" cy="1728192"/>
          </a:xfrm>
          <a:prstGeom prst="triangl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5597860" y="3224527"/>
            <a:ext cx="1889956" cy="18899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extfeld 13"/>
          <p:cNvSpPr txBox="1"/>
          <p:nvPr/>
        </p:nvSpPr>
        <p:spPr>
          <a:xfrm>
            <a:off x="1061356" y="39848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33364" y="5114483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05572" y="39848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949788" y="396441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arallelogramm 1"/>
          <p:cNvSpPr/>
          <p:nvPr/>
        </p:nvSpPr>
        <p:spPr>
          <a:xfrm>
            <a:off x="557300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arallelogramm 17"/>
          <p:cNvSpPr/>
          <p:nvPr/>
        </p:nvSpPr>
        <p:spPr>
          <a:xfrm flipH="1">
            <a:off x="7614084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557300" y="553956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</a:p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„if</a:t>
            </a:r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then“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254044" y="548381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Telos</a:t>
            </a:r>
          </a:p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13284" y="4005064"/>
            <a:ext cx="91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if</a:t>
            </a:r>
            <a:endParaRPr lang="de-AT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487816" y="3984839"/>
            <a:ext cx="918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te</a:t>
            </a:r>
            <a:endParaRPr lang="de-AT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133364" y="2384689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endParaRPr lang="de-AT" sz="36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293604" y="3248980"/>
            <a:ext cx="360040" cy="180020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42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-9525" y="166688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>
                <a:cs typeface="Arial" charset="0"/>
              </a:rPr>
              <a:t>11</a:t>
            </a:r>
            <a:r>
              <a:rPr lang="de-AT" altLang="de-DE" sz="2400" i="1" baseline="30000">
                <a:cs typeface="Arial" charset="0"/>
              </a:rPr>
              <a:t>th</a:t>
            </a:r>
            <a:r>
              <a:rPr lang="de-AT" altLang="de-DE" sz="2400" i="1">
                <a:cs typeface="Arial" charset="0"/>
              </a:rPr>
              <a:t> November 2014</a:t>
            </a:r>
          </a:p>
        </p:txBody>
      </p:sp>
      <p:sp>
        <p:nvSpPr>
          <p:cNvPr id="16" name="Textfeld 23"/>
          <p:cNvSpPr txBox="1">
            <a:spLocks noChangeArrowheads="1"/>
          </p:cNvSpPr>
          <p:nvPr/>
        </p:nvSpPr>
        <p:spPr bwMode="auto">
          <a:xfrm>
            <a:off x="-9525" y="2011363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Theory</a:t>
            </a:r>
          </a:p>
        </p:txBody>
      </p:sp>
      <p:sp>
        <p:nvSpPr>
          <p:cNvPr id="17" name="Textfeld 23"/>
          <p:cNvSpPr txBox="1">
            <a:spLocks noChangeArrowheads="1"/>
          </p:cNvSpPr>
          <p:nvPr/>
        </p:nvSpPr>
        <p:spPr bwMode="auto">
          <a:xfrm>
            <a:off x="-31405" y="3090863"/>
            <a:ext cx="9145588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algn="ctr">
              <a:buFontTx/>
              <a:buAutoNum type="arabicPeriod"/>
            </a:pPr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Roles – Rules</a:t>
            </a:r>
          </a:p>
          <a:p>
            <a:pPr algn="ctr"/>
            <a:endParaRPr lang="de-AT" sz="4400" b="1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2" algn="ctr"/>
            <a:r>
              <a:rPr lang="de-AT" sz="4400" b="1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2. Elements </a:t>
            </a:r>
            <a:r>
              <a:rPr lang="de-AT" sz="44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of Legal Norms</a:t>
            </a:r>
          </a:p>
          <a:p>
            <a:pPr algn="ctr"/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422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/>
          <p:cNvSpPr/>
          <p:nvPr/>
        </p:nvSpPr>
        <p:spPr>
          <a:xfrm>
            <a:off x="161764" y="2132856"/>
            <a:ext cx="8820472" cy="4392488"/>
          </a:xfrm>
          <a:prstGeom prst="bevel">
            <a:avLst>
              <a:gd name="adj" fmla="val 6082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93404" y="3248980"/>
            <a:ext cx="1800200" cy="18002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/>
          <p:cNvSpPr/>
          <p:nvPr/>
        </p:nvSpPr>
        <p:spPr>
          <a:xfrm>
            <a:off x="3293604" y="3248980"/>
            <a:ext cx="360040" cy="180020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788786" y="3305409"/>
            <a:ext cx="1889956" cy="1728192"/>
          </a:xfrm>
          <a:prstGeom prst="triangl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5597860" y="3224527"/>
            <a:ext cx="1889956" cy="18899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/>
          <p:cNvSpPr txBox="1"/>
          <p:nvPr/>
        </p:nvSpPr>
        <p:spPr>
          <a:xfrm>
            <a:off x="1133364" y="2384689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endParaRPr lang="de-AT" sz="36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61356" y="39848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33364" y="5114483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05572" y="39848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949788" y="396441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arallelogramm 1"/>
          <p:cNvSpPr/>
          <p:nvPr/>
        </p:nvSpPr>
        <p:spPr>
          <a:xfrm>
            <a:off x="557300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arallelogramm 17"/>
          <p:cNvSpPr/>
          <p:nvPr/>
        </p:nvSpPr>
        <p:spPr>
          <a:xfrm flipH="1">
            <a:off x="7614084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557300" y="553956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</a:p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„if</a:t>
            </a:r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then“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254044" y="548381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Telos</a:t>
            </a:r>
          </a:p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13284" y="4005064"/>
            <a:ext cx="91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if</a:t>
            </a:r>
            <a:endParaRPr lang="de-AT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487816" y="3984839"/>
            <a:ext cx="918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te</a:t>
            </a:r>
            <a:endParaRPr lang="de-AT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4"/>
          <p:cNvSpPr/>
          <p:nvPr/>
        </p:nvSpPr>
        <p:spPr>
          <a:xfrm>
            <a:off x="1499660" y="3384778"/>
            <a:ext cx="5760640" cy="1217862"/>
          </a:xfrm>
          <a:custGeom>
            <a:avLst/>
            <a:gdLst>
              <a:gd name="connsiteX0" fmla="*/ 1099 w 5786079"/>
              <a:gd name="connsiteY0" fmla="*/ 709416 h 1623816"/>
              <a:gd name="connsiteX1" fmla="*/ 75744 w 5786079"/>
              <a:gd name="connsiteY1" fmla="*/ 578787 h 1623816"/>
              <a:gd name="connsiteX2" fmla="*/ 113066 w 5786079"/>
              <a:gd name="connsiteY2" fmla="*/ 522803 h 1623816"/>
              <a:gd name="connsiteX3" fmla="*/ 169050 w 5786079"/>
              <a:gd name="connsiteY3" fmla="*/ 504142 h 1623816"/>
              <a:gd name="connsiteX4" fmla="*/ 187711 w 5786079"/>
              <a:gd name="connsiteY4" fmla="*/ 448158 h 1623816"/>
              <a:gd name="connsiteX5" fmla="*/ 243695 w 5786079"/>
              <a:gd name="connsiteY5" fmla="*/ 429497 h 1623816"/>
              <a:gd name="connsiteX6" fmla="*/ 355662 w 5786079"/>
              <a:gd name="connsiteY6" fmla="*/ 354852 h 1623816"/>
              <a:gd name="connsiteX7" fmla="*/ 542274 w 5786079"/>
              <a:gd name="connsiteY7" fmla="*/ 242885 h 1623816"/>
              <a:gd name="connsiteX8" fmla="*/ 616919 w 5786079"/>
              <a:gd name="connsiteY8" fmla="*/ 205563 h 1623816"/>
              <a:gd name="connsiteX9" fmla="*/ 672903 w 5786079"/>
              <a:gd name="connsiteY9" fmla="*/ 168240 h 1623816"/>
              <a:gd name="connsiteX10" fmla="*/ 728887 w 5786079"/>
              <a:gd name="connsiteY10" fmla="*/ 149579 h 1623816"/>
              <a:gd name="connsiteX11" fmla="*/ 840854 w 5786079"/>
              <a:gd name="connsiteY11" fmla="*/ 93595 h 1623816"/>
              <a:gd name="connsiteX12" fmla="*/ 896838 w 5786079"/>
              <a:gd name="connsiteY12" fmla="*/ 56273 h 1623816"/>
              <a:gd name="connsiteX13" fmla="*/ 934160 w 5786079"/>
              <a:gd name="connsiteY13" fmla="*/ 18950 h 1623816"/>
              <a:gd name="connsiteX14" fmla="*/ 1027466 w 5786079"/>
              <a:gd name="connsiteY14" fmla="*/ 289 h 1623816"/>
              <a:gd name="connsiteX15" fmla="*/ 1195417 w 5786079"/>
              <a:gd name="connsiteY15" fmla="*/ 18950 h 1623816"/>
              <a:gd name="connsiteX16" fmla="*/ 1307385 w 5786079"/>
              <a:gd name="connsiteY16" fmla="*/ 56273 h 1623816"/>
              <a:gd name="connsiteX17" fmla="*/ 1363368 w 5786079"/>
              <a:gd name="connsiteY17" fmla="*/ 74934 h 1623816"/>
              <a:gd name="connsiteX18" fmla="*/ 1493997 w 5786079"/>
              <a:gd name="connsiteY18" fmla="*/ 130918 h 1623816"/>
              <a:gd name="connsiteX19" fmla="*/ 1792577 w 5786079"/>
              <a:gd name="connsiteY19" fmla="*/ 112256 h 1623816"/>
              <a:gd name="connsiteX20" fmla="*/ 1848560 w 5786079"/>
              <a:gd name="connsiteY20" fmla="*/ 74934 h 1623816"/>
              <a:gd name="connsiteX21" fmla="*/ 1904544 w 5786079"/>
              <a:gd name="connsiteY21" fmla="*/ 56273 h 1623816"/>
              <a:gd name="connsiteX22" fmla="*/ 2035172 w 5786079"/>
              <a:gd name="connsiteY22" fmla="*/ 74934 h 1623816"/>
              <a:gd name="connsiteX23" fmla="*/ 2072495 w 5786079"/>
              <a:gd name="connsiteY23" fmla="*/ 112256 h 1623816"/>
              <a:gd name="connsiteX24" fmla="*/ 2184462 w 5786079"/>
              <a:gd name="connsiteY24" fmla="*/ 186901 h 1623816"/>
              <a:gd name="connsiteX25" fmla="*/ 2427058 w 5786079"/>
              <a:gd name="connsiteY25" fmla="*/ 280207 h 1623816"/>
              <a:gd name="connsiteX26" fmla="*/ 2539025 w 5786079"/>
              <a:gd name="connsiteY26" fmla="*/ 354852 h 1623816"/>
              <a:gd name="connsiteX27" fmla="*/ 2650993 w 5786079"/>
              <a:gd name="connsiteY27" fmla="*/ 410836 h 1623816"/>
              <a:gd name="connsiteX28" fmla="*/ 2781621 w 5786079"/>
              <a:gd name="connsiteY28" fmla="*/ 354852 h 1623816"/>
              <a:gd name="connsiteX29" fmla="*/ 2800283 w 5786079"/>
              <a:gd name="connsiteY29" fmla="*/ 298869 h 1623816"/>
              <a:gd name="connsiteX30" fmla="*/ 2893589 w 5786079"/>
              <a:gd name="connsiteY30" fmla="*/ 280207 h 1623816"/>
              <a:gd name="connsiteX31" fmla="*/ 2968234 w 5786079"/>
              <a:gd name="connsiteY31" fmla="*/ 261546 h 1623816"/>
              <a:gd name="connsiteX32" fmla="*/ 3136185 w 5786079"/>
              <a:gd name="connsiteY32" fmla="*/ 354852 h 1623816"/>
              <a:gd name="connsiteX33" fmla="*/ 3210830 w 5786079"/>
              <a:gd name="connsiteY33" fmla="*/ 317530 h 1623816"/>
              <a:gd name="connsiteX34" fmla="*/ 3378781 w 5786079"/>
              <a:gd name="connsiteY34" fmla="*/ 280207 h 1623816"/>
              <a:gd name="connsiteX35" fmla="*/ 3621377 w 5786079"/>
              <a:gd name="connsiteY35" fmla="*/ 242885 h 1623816"/>
              <a:gd name="connsiteX36" fmla="*/ 3733344 w 5786079"/>
              <a:gd name="connsiteY36" fmla="*/ 205563 h 1623816"/>
              <a:gd name="connsiteX37" fmla="*/ 3752005 w 5786079"/>
              <a:gd name="connsiteY37" fmla="*/ 149579 h 1623816"/>
              <a:gd name="connsiteX38" fmla="*/ 3901295 w 5786079"/>
              <a:gd name="connsiteY38" fmla="*/ 37612 h 1623816"/>
              <a:gd name="connsiteX39" fmla="*/ 4237197 w 5786079"/>
              <a:gd name="connsiteY39" fmla="*/ 56273 h 1623816"/>
              <a:gd name="connsiteX40" fmla="*/ 4293181 w 5786079"/>
              <a:gd name="connsiteY40" fmla="*/ 93595 h 1623816"/>
              <a:gd name="connsiteX41" fmla="*/ 4367825 w 5786079"/>
              <a:gd name="connsiteY41" fmla="*/ 130918 h 1623816"/>
              <a:gd name="connsiteX42" fmla="*/ 4461132 w 5786079"/>
              <a:gd name="connsiteY42" fmla="*/ 186901 h 1623816"/>
              <a:gd name="connsiteX43" fmla="*/ 4517115 w 5786079"/>
              <a:gd name="connsiteY43" fmla="*/ 130918 h 1623816"/>
              <a:gd name="connsiteX44" fmla="*/ 4554438 w 5786079"/>
              <a:gd name="connsiteY44" fmla="*/ 74934 h 1623816"/>
              <a:gd name="connsiteX45" fmla="*/ 4703728 w 5786079"/>
              <a:gd name="connsiteY45" fmla="*/ 56273 h 1623816"/>
              <a:gd name="connsiteX46" fmla="*/ 4778372 w 5786079"/>
              <a:gd name="connsiteY46" fmla="*/ 37612 h 1623816"/>
              <a:gd name="connsiteX47" fmla="*/ 4890340 w 5786079"/>
              <a:gd name="connsiteY47" fmla="*/ 289 h 1623816"/>
              <a:gd name="connsiteX48" fmla="*/ 4964985 w 5786079"/>
              <a:gd name="connsiteY48" fmla="*/ 18950 h 1623816"/>
              <a:gd name="connsiteX49" fmla="*/ 5020968 w 5786079"/>
              <a:gd name="connsiteY49" fmla="*/ 56273 h 1623816"/>
              <a:gd name="connsiteX50" fmla="*/ 5188919 w 5786079"/>
              <a:gd name="connsiteY50" fmla="*/ 130918 h 1623816"/>
              <a:gd name="connsiteX51" fmla="*/ 5244903 w 5786079"/>
              <a:gd name="connsiteY51" fmla="*/ 168240 h 1623816"/>
              <a:gd name="connsiteX52" fmla="*/ 5282225 w 5786079"/>
              <a:gd name="connsiteY52" fmla="*/ 205563 h 1623816"/>
              <a:gd name="connsiteX53" fmla="*/ 5450177 w 5786079"/>
              <a:gd name="connsiteY53" fmla="*/ 242885 h 1623816"/>
              <a:gd name="connsiteX54" fmla="*/ 5543483 w 5786079"/>
              <a:gd name="connsiteY54" fmla="*/ 298869 h 1623816"/>
              <a:gd name="connsiteX55" fmla="*/ 5599466 w 5786079"/>
              <a:gd name="connsiteY55" fmla="*/ 317530 h 1623816"/>
              <a:gd name="connsiteX56" fmla="*/ 5711434 w 5786079"/>
              <a:gd name="connsiteY56" fmla="*/ 373514 h 1623816"/>
              <a:gd name="connsiteX57" fmla="*/ 5748756 w 5786079"/>
              <a:gd name="connsiteY57" fmla="*/ 522803 h 1623816"/>
              <a:gd name="connsiteX58" fmla="*/ 5786079 w 5786079"/>
              <a:gd name="connsiteY58" fmla="*/ 578787 h 1623816"/>
              <a:gd name="connsiteX59" fmla="*/ 5748756 w 5786079"/>
              <a:gd name="connsiteY59" fmla="*/ 634771 h 1623816"/>
              <a:gd name="connsiteX60" fmla="*/ 5636789 w 5786079"/>
              <a:gd name="connsiteY60" fmla="*/ 746738 h 1623816"/>
              <a:gd name="connsiteX61" fmla="*/ 5543483 w 5786079"/>
              <a:gd name="connsiteY61" fmla="*/ 840044 h 1623816"/>
              <a:gd name="connsiteX62" fmla="*/ 5506160 w 5786079"/>
              <a:gd name="connsiteY62" fmla="*/ 877367 h 1623816"/>
              <a:gd name="connsiteX63" fmla="*/ 5356870 w 5786079"/>
              <a:gd name="connsiteY63" fmla="*/ 1045318 h 1623816"/>
              <a:gd name="connsiteX64" fmla="*/ 5114274 w 5786079"/>
              <a:gd name="connsiteY64" fmla="*/ 1250591 h 1623816"/>
              <a:gd name="connsiteX65" fmla="*/ 5058291 w 5786079"/>
              <a:gd name="connsiteY65" fmla="*/ 1269252 h 1623816"/>
              <a:gd name="connsiteX66" fmla="*/ 4946323 w 5786079"/>
              <a:gd name="connsiteY66" fmla="*/ 1325236 h 1623816"/>
              <a:gd name="connsiteX67" fmla="*/ 4853017 w 5786079"/>
              <a:gd name="connsiteY67" fmla="*/ 1362558 h 1623816"/>
              <a:gd name="connsiteX68" fmla="*/ 4629083 w 5786079"/>
              <a:gd name="connsiteY68" fmla="*/ 1399881 h 1623816"/>
              <a:gd name="connsiteX69" fmla="*/ 4442470 w 5786079"/>
              <a:gd name="connsiteY69" fmla="*/ 1437203 h 1623816"/>
              <a:gd name="connsiteX70" fmla="*/ 4330503 w 5786079"/>
              <a:gd name="connsiteY70" fmla="*/ 1455865 h 1623816"/>
              <a:gd name="connsiteX71" fmla="*/ 4274519 w 5786079"/>
              <a:gd name="connsiteY71" fmla="*/ 1474526 h 1623816"/>
              <a:gd name="connsiteX72" fmla="*/ 4162552 w 5786079"/>
              <a:gd name="connsiteY72" fmla="*/ 1493187 h 1623816"/>
              <a:gd name="connsiteX73" fmla="*/ 3919956 w 5786079"/>
              <a:gd name="connsiteY73" fmla="*/ 1530510 h 1623816"/>
              <a:gd name="connsiteX74" fmla="*/ 3565393 w 5786079"/>
              <a:gd name="connsiteY74" fmla="*/ 1586493 h 1623816"/>
              <a:gd name="connsiteX75" fmla="*/ 3472087 w 5786079"/>
              <a:gd name="connsiteY75" fmla="*/ 1605154 h 1623816"/>
              <a:gd name="connsiteX76" fmla="*/ 3341458 w 5786079"/>
              <a:gd name="connsiteY76" fmla="*/ 1623816 h 1623816"/>
              <a:gd name="connsiteX77" fmla="*/ 1512658 w 5786079"/>
              <a:gd name="connsiteY77" fmla="*/ 1605154 h 1623816"/>
              <a:gd name="connsiteX78" fmla="*/ 1382030 w 5786079"/>
              <a:gd name="connsiteY78" fmla="*/ 1567832 h 1623816"/>
              <a:gd name="connsiteX79" fmla="*/ 1232740 w 5786079"/>
              <a:gd name="connsiteY79" fmla="*/ 1549171 h 1623816"/>
              <a:gd name="connsiteX80" fmla="*/ 1139434 w 5786079"/>
              <a:gd name="connsiteY80" fmla="*/ 1530510 h 1623816"/>
              <a:gd name="connsiteX81" fmla="*/ 1046128 w 5786079"/>
              <a:gd name="connsiteY81" fmla="*/ 1493187 h 1623816"/>
              <a:gd name="connsiteX82" fmla="*/ 971483 w 5786079"/>
              <a:gd name="connsiteY82" fmla="*/ 1455865 h 1623816"/>
              <a:gd name="connsiteX83" fmla="*/ 915499 w 5786079"/>
              <a:gd name="connsiteY83" fmla="*/ 1437203 h 1623816"/>
              <a:gd name="connsiteX84" fmla="*/ 784870 w 5786079"/>
              <a:gd name="connsiteY84" fmla="*/ 1381220 h 1623816"/>
              <a:gd name="connsiteX85" fmla="*/ 654242 w 5786079"/>
              <a:gd name="connsiteY85" fmla="*/ 1306575 h 1623816"/>
              <a:gd name="connsiteX86" fmla="*/ 616919 w 5786079"/>
              <a:gd name="connsiteY86" fmla="*/ 1269252 h 1623816"/>
              <a:gd name="connsiteX87" fmla="*/ 467630 w 5786079"/>
              <a:gd name="connsiteY87" fmla="*/ 1213269 h 1623816"/>
              <a:gd name="connsiteX88" fmla="*/ 392985 w 5786079"/>
              <a:gd name="connsiteY88" fmla="*/ 1175946 h 1623816"/>
              <a:gd name="connsiteX89" fmla="*/ 337001 w 5786079"/>
              <a:gd name="connsiteY89" fmla="*/ 1157285 h 1623816"/>
              <a:gd name="connsiteX90" fmla="*/ 225034 w 5786079"/>
              <a:gd name="connsiteY90" fmla="*/ 1063979 h 1623816"/>
              <a:gd name="connsiteX91" fmla="*/ 169050 w 5786079"/>
              <a:gd name="connsiteY91" fmla="*/ 1045318 h 1623816"/>
              <a:gd name="connsiteX92" fmla="*/ 57083 w 5786079"/>
              <a:gd name="connsiteY92" fmla="*/ 952012 h 1623816"/>
              <a:gd name="connsiteX93" fmla="*/ 38421 w 5786079"/>
              <a:gd name="connsiteY93" fmla="*/ 896028 h 1623816"/>
              <a:gd name="connsiteX94" fmla="*/ 1099 w 5786079"/>
              <a:gd name="connsiteY94" fmla="*/ 709416 h 1623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5786079" h="1623816">
                <a:moveTo>
                  <a:pt x="1099" y="709416"/>
                </a:moveTo>
                <a:cubicBezTo>
                  <a:pt x="7319" y="656543"/>
                  <a:pt x="2532" y="670302"/>
                  <a:pt x="75744" y="578787"/>
                </a:cubicBezTo>
                <a:cubicBezTo>
                  <a:pt x="89755" y="561274"/>
                  <a:pt x="95553" y="536814"/>
                  <a:pt x="113066" y="522803"/>
                </a:cubicBezTo>
                <a:cubicBezTo>
                  <a:pt x="128426" y="510515"/>
                  <a:pt x="150389" y="510362"/>
                  <a:pt x="169050" y="504142"/>
                </a:cubicBezTo>
                <a:cubicBezTo>
                  <a:pt x="175270" y="485481"/>
                  <a:pt x="173802" y="462067"/>
                  <a:pt x="187711" y="448158"/>
                </a:cubicBezTo>
                <a:cubicBezTo>
                  <a:pt x="201620" y="434249"/>
                  <a:pt x="226500" y="439050"/>
                  <a:pt x="243695" y="429497"/>
                </a:cubicBezTo>
                <a:cubicBezTo>
                  <a:pt x="282906" y="407713"/>
                  <a:pt x="323944" y="386570"/>
                  <a:pt x="355662" y="354852"/>
                </a:cubicBezTo>
                <a:cubicBezTo>
                  <a:pt x="501459" y="209055"/>
                  <a:pt x="348477" y="339782"/>
                  <a:pt x="542274" y="242885"/>
                </a:cubicBezTo>
                <a:cubicBezTo>
                  <a:pt x="567156" y="230444"/>
                  <a:pt x="592766" y="219365"/>
                  <a:pt x="616919" y="205563"/>
                </a:cubicBezTo>
                <a:cubicBezTo>
                  <a:pt x="636392" y="194436"/>
                  <a:pt x="652843" y="178270"/>
                  <a:pt x="672903" y="168240"/>
                </a:cubicBezTo>
                <a:cubicBezTo>
                  <a:pt x="690497" y="159443"/>
                  <a:pt x="710226" y="155799"/>
                  <a:pt x="728887" y="149579"/>
                </a:cubicBezTo>
                <a:cubicBezTo>
                  <a:pt x="889312" y="42626"/>
                  <a:pt x="686346" y="170848"/>
                  <a:pt x="840854" y="93595"/>
                </a:cubicBezTo>
                <a:cubicBezTo>
                  <a:pt x="860914" y="83565"/>
                  <a:pt x="879325" y="70284"/>
                  <a:pt x="896838" y="56273"/>
                </a:cubicBezTo>
                <a:cubicBezTo>
                  <a:pt x="910577" y="45282"/>
                  <a:pt x="917989" y="25881"/>
                  <a:pt x="934160" y="18950"/>
                </a:cubicBezTo>
                <a:cubicBezTo>
                  <a:pt x="963313" y="6456"/>
                  <a:pt x="996364" y="6509"/>
                  <a:pt x="1027466" y="289"/>
                </a:cubicBezTo>
                <a:cubicBezTo>
                  <a:pt x="1083450" y="6509"/>
                  <a:pt x="1140183" y="7903"/>
                  <a:pt x="1195417" y="18950"/>
                </a:cubicBezTo>
                <a:cubicBezTo>
                  <a:pt x="1233995" y="26666"/>
                  <a:pt x="1270062" y="43832"/>
                  <a:pt x="1307385" y="56273"/>
                </a:cubicBezTo>
                <a:cubicBezTo>
                  <a:pt x="1326046" y="62493"/>
                  <a:pt x="1345774" y="66137"/>
                  <a:pt x="1363368" y="74934"/>
                </a:cubicBezTo>
                <a:cubicBezTo>
                  <a:pt x="1455607" y="121053"/>
                  <a:pt x="1411622" y="103459"/>
                  <a:pt x="1493997" y="130918"/>
                </a:cubicBezTo>
                <a:cubicBezTo>
                  <a:pt x="1593524" y="124697"/>
                  <a:pt x="1694076" y="127809"/>
                  <a:pt x="1792577" y="112256"/>
                </a:cubicBezTo>
                <a:cubicBezTo>
                  <a:pt x="1814730" y="108758"/>
                  <a:pt x="1828500" y="84964"/>
                  <a:pt x="1848560" y="74934"/>
                </a:cubicBezTo>
                <a:cubicBezTo>
                  <a:pt x="1866154" y="66137"/>
                  <a:pt x="1885883" y="62493"/>
                  <a:pt x="1904544" y="56273"/>
                </a:cubicBezTo>
                <a:cubicBezTo>
                  <a:pt x="1948087" y="62493"/>
                  <a:pt x="1993444" y="61025"/>
                  <a:pt x="2035172" y="74934"/>
                </a:cubicBezTo>
                <a:cubicBezTo>
                  <a:pt x="2051863" y="80498"/>
                  <a:pt x="2058420" y="101700"/>
                  <a:pt x="2072495" y="112256"/>
                </a:cubicBezTo>
                <a:cubicBezTo>
                  <a:pt x="2108380" y="139169"/>
                  <a:pt x="2142814" y="170242"/>
                  <a:pt x="2184462" y="186901"/>
                </a:cubicBezTo>
                <a:cubicBezTo>
                  <a:pt x="2389338" y="268852"/>
                  <a:pt x="2307516" y="240360"/>
                  <a:pt x="2427058" y="280207"/>
                </a:cubicBezTo>
                <a:cubicBezTo>
                  <a:pt x="2512634" y="365783"/>
                  <a:pt x="2403453" y="264470"/>
                  <a:pt x="2539025" y="354852"/>
                </a:cubicBezTo>
                <a:cubicBezTo>
                  <a:pt x="2638849" y="421402"/>
                  <a:pt x="2494606" y="371740"/>
                  <a:pt x="2650993" y="410836"/>
                </a:cubicBezTo>
                <a:cubicBezTo>
                  <a:pt x="2712593" y="398516"/>
                  <a:pt x="2749029" y="409172"/>
                  <a:pt x="2781621" y="354852"/>
                </a:cubicBezTo>
                <a:cubicBezTo>
                  <a:pt x="2791741" y="337985"/>
                  <a:pt x="2783916" y="309780"/>
                  <a:pt x="2800283" y="298869"/>
                </a:cubicBezTo>
                <a:cubicBezTo>
                  <a:pt x="2826674" y="281275"/>
                  <a:pt x="2862626" y="287088"/>
                  <a:pt x="2893589" y="280207"/>
                </a:cubicBezTo>
                <a:cubicBezTo>
                  <a:pt x="2918626" y="274643"/>
                  <a:pt x="2943352" y="267766"/>
                  <a:pt x="2968234" y="261546"/>
                </a:cubicBezTo>
                <a:cubicBezTo>
                  <a:pt x="3096568" y="347102"/>
                  <a:pt x="3037647" y="322007"/>
                  <a:pt x="3136185" y="354852"/>
                </a:cubicBezTo>
                <a:cubicBezTo>
                  <a:pt x="3161067" y="342411"/>
                  <a:pt x="3184783" y="327298"/>
                  <a:pt x="3210830" y="317530"/>
                </a:cubicBezTo>
                <a:cubicBezTo>
                  <a:pt x="3243925" y="305119"/>
                  <a:pt x="3349765" y="286655"/>
                  <a:pt x="3378781" y="280207"/>
                </a:cubicBezTo>
                <a:cubicBezTo>
                  <a:pt x="3540389" y="244294"/>
                  <a:pt x="3356957" y="272265"/>
                  <a:pt x="3621377" y="242885"/>
                </a:cubicBezTo>
                <a:cubicBezTo>
                  <a:pt x="3658699" y="230444"/>
                  <a:pt x="3720903" y="242885"/>
                  <a:pt x="3733344" y="205563"/>
                </a:cubicBezTo>
                <a:cubicBezTo>
                  <a:pt x="3739564" y="186902"/>
                  <a:pt x="3740203" y="165316"/>
                  <a:pt x="3752005" y="149579"/>
                </a:cubicBezTo>
                <a:cubicBezTo>
                  <a:pt x="3823482" y="54276"/>
                  <a:pt x="3819566" y="64854"/>
                  <a:pt x="3901295" y="37612"/>
                </a:cubicBezTo>
                <a:cubicBezTo>
                  <a:pt x="4013262" y="43832"/>
                  <a:pt x="4126184" y="40414"/>
                  <a:pt x="4237197" y="56273"/>
                </a:cubicBezTo>
                <a:cubicBezTo>
                  <a:pt x="4259400" y="59445"/>
                  <a:pt x="4273708" y="82468"/>
                  <a:pt x="4293181" y="93595"/>
                </a:cubicBezTo>
                <a:cubicBezTo>
                  <a:pt x="4317334" y="107397"/>
                  <a:pt x="4344679" y="115487"/>
                  <a:pt x="4367825" y="130918"/>
                </a:cubicBezTo>
                <a:cubicBezTo>
                  <a:pt x="4470284" y="199224"/>
                  <a:pt x="4331184" y="143586"/>
                  <a:pt x="4461132" y="186901"/>
                </a:cubicBezTo>
                <a:cubicBezTo>
                  <a:pt x="4479793" y="168240"/>
                  <a:pt x="4500220" y="151192"/>
                  <a:pt x="4517115" y="130918"/>
                </a:cubicBezTo>
                <a:cubicBezTo>
                  <a:pt x="4531473" y="113688"/>
                  <a:pt x="4533614" y="83264"/>
                  <a:pt x="4554438" y="74934"/>
                </a:cubicBezTo>
                <a:cubicBezTo>
                  <a:pt x="4601002" y="56309"/>
                  <a:pt x="4653965" y="62493"/>
                  <a:pt x="4703728" y="56273"/>
                </a:cubicBezTo>
                <a:cubicBezTo>
                  <a:pt x="4728609" y="50053"/>
                  <a:pt x="4753807" y="44982"/>
                  <a:pt x="4778372" y="37612"/>
                </a:cubicBezTo>
                <a:cubicBezTo>
                  <a:pt x="4816054" y="26307"/>
                  <a:pt x="4851194" y="4204"/>
                  <a:pt x="4890340" y="289"/>
                </a:cubicBezTo>
                <a:cubicBezTo>
                  <a:pt x="4915860" y="-2263"/>
                  <a:pt x="4940103" y="12730"/>
                  <a:pt x="4964985" y="18950"/>
                </a:cubicBezTo>
                <a:cubicBezTo>
                  <a:pt x="4983646" y="31391"/>
                  <a:pt x="5000908" y="46243"/>
                  <a:pt x="5020968" y="56273"/>
                </a:cubicBezTo>
                <a:cubicBezTo>
                  <a:pt x="5180959" y="136269"/>
                  <a:pt x="5050383" y="51755"/>
                  <a:pt x="5188919" y="130918"/>
                </a:cubicBezTo>
                <a:cubicBezTo>
                  <a:pt x="5208392" y="142045"/>
                  <a:pt x="5227390" y="154229"/>
                  <a:pt x="5244903" y="168240"/>
                </a:cubicBezTo>
                <a:cubicBezTo>
                  <a:pt x="5258642" y="179231"/>
                  <a:pt x="5267138" y="196511"/>
                  <a:pt x="5282225" y="205563"/>
                </a:cubicBezTo>
                <a:cubicBezTo>
                  <a:pt x="5317562" y="226765"/>
                  <a:pt x="5427568" y="239117"/>
                  <a:pt x="5450177" y="242885"/>
                </a:cubicBezTo>
                <a:cubicBezTo>
                  <a:pt x="5608766" y="295748"/>
                  <a:pt x="5415405" y="222022"/>
                  <a:pt x="5543483" y="298869"/>
                </a:cubicBezTo>
                <a:cubicBezTo>
                  <a:pt x="5560350" y="308989"/>
                  <a:pt x="5581872" y="308733"/>
                  <a:pt x="5599466" y="317530"/>
                </a:cubicBezTo>
                <a:cubicBezTo>
                  <a:pt x="5744172" y="389883"/>
                  <a:pt x="5570713" y="326605"/>
                  <a:pt x="5711434" y="373514"/>
                </a:cubicBezTo>
                <a:cubicBezTo>
                  <a:pt x="5718532" y="409002"/>
                  <a:pt x="5729629" y="484548"/>
                  <a:pt x="5748756" y="522803"/>
                </a:cubicBezTo>
                <a:cubicBezTo>
                  <a:pt x="5758786" y="542863"/>
                  <a:pt x="5773638" y="560126"/>
                  <a:pt x="5786079" y="578787"/>
                </a:cubicBezTo>
                <a:cubicBezTo>
                  <a:pt x="5773638" y="597448"/>
                  <a:pt x="5763656" y="618008"/>
                  <a:pt x="5748756" y="634771"/>
                </a:cubicBezTo>
                <a:cubicBezTo>
                  <a:pt x="5713690" y="674221"/>
                  <a:pt x="5674111" y="709416"/>
                  <a:pt x="5636789" y="746738"/>
                </a:cubicBezTo>
                <a:lnTo>
                  <a:pt x="5543483" y="840044"/>
                </a:lnTo>
                <a:cubicBezTo>
                  <a:pt x="5531042" y="852485"/>
                  <a:pt x="5516716" y="863292"/>
                  <a:pt x="5506160" y="877367"/>
                </a:cubicBezTo>
                <a:cubicBezTo>
                  <a:pt x="5423785" y="987202"/>
                  <a:pt x="5472171" y="930018"/>
                  <a:pt x="5356870" y="1045318"/>
                </a:cubicBezTo>
                <a:cubicBezTo>
                  <a:pt x="5296812" y="1105375"/>
                  <a:pt x="5179518" y="1228843"/>
                  <a:pt x="5114274" y="1250591"/>
                </a:cubicBezTo>
                <a:lnTo>
                  <a:pt x="5058291" y="1269252"/>
                </a:lnTo>
                <a:cubicBezTo>
                  <a:pt x="4973356" y="1325876"/>
                  <a:pt x="5034621" y="1292125"/>
                  <a:pt x="4946323" y="1325236"/>
                </a:cubicBezTo>
                <a:cubicBezTo>
                  <a:pt x="4914958" y="1336998"/>
                  <a:pt x="4885624" y="1354886"/>
                  <a:pt x="4853017" y="1362558"/>
                </a:cubicBezTo>
                <a:cubicBezTo>
                  <a:pt x="4779354" y="1379890"/>
                  <a:pt x="4703288" y="1385040"/>
                  <a:pt x="4629083" y="1399881"/>
                </a:cubicBezTo>
                <a:cubicBezTo>
                  <a:pt x="4566879" y="1412322"/>
                  <a:pt x="4505043" y="1426774"/>
                  <a:pt x="4442470" y="1437203"/>
                </a:cubicBezTo>
                <a:cubicBezTo>
                  <a:pt x="4405148" y="1443424"/>
                  <a:pt x="4367439" y="1447657"/>
                  <a:pt x="4330503" y="1455865"/>
                </a:cubicBezTo>
                <a:cubicBezTo>
                  <a:pt x="4311301" y="1460132"/>
                  <a:pt x="4293721" y="1470259"/>
                  <a:pt x="4274519" y="1474526"/>
                </a:cubicBezTo>
                <a:cubicBezTo>
                  <a:pt x="4237583" y="1482734"/>
                  <a:pt x="4199654" y="1485767"/>
                  <a:pt x="4162552" y="1493187"/>
                </a:cubicBezTo>
                <a:cubicBezTo>
                  <a:pt x="3960530" y="1533591"/>
                  <a:pt x="4273132" y="1491267"/>
                  <a:pt x="3919956" y="1530510"/>
                </a:cubicBezTo>
                <a:cubicBezTo>
                  <a:pt x="3710016" y="1600490"/>
                  <a:pt x="3890571" y="1550363"/>
                  <a:pt x="3565393" y="1586493"/>
                </a:cubicBezTo>
                <a:cubicBezTo>
                  <a:pt x="3533869" y="1589996"/>
                  <a:pt x="3503373" y="1599940"/>
                  <a:pt x="3472087" y="1605154"/>
                </a:cubicBezTo>
                <a:cubicBezTo>
                  <a:pt x="3428700" y="1612385"/>
                  <a:pt x="3385001" y="1617595"/>
                  <a:pt x="3341458" y="1623816"/>
                </a:cubicBezTo>
                <a:lnTo>
                  <a:pt x="1512658" y="1605154"/>
                </a:lnTo>
                <a:cubicBezTo>
                  <a:pt x="1467391" y="1603861"/>
                  <a:pt x="1426436" y="1576713"/>
                  <a:pt x="1382030" y="1567832"/>
                </a:cubicBezTo>
                <a:cubicBezTo>
                  <a:pt x="1332853" y="1557997"/>
                  <a:pt x="1282307" y="1556797"/>
                  <a:pt x="1232740" y="1549171"/>
                </a:cubicBezTo>
                <a:cubicBezTo>
                  <a:pt x="1201391" y="1544348"/>
                  <a:pt x="1170536" y="1536730"/>
                  <a:pt x="1139434" y="1530510"/>
                </a:cubicBezTo>
                <a:cubicBezTo>
                  <a:pt x="1108332" y="1518069"/>
                  <a:pt x="1076739" y="1506792"/>
                  <a:pt x="1046128" y="1493187"/>
                </a:cubicBezTo>
                <a:cubicBezTo>
                  <a:pt x="1020707" y="1481889"/>
                  <a:pt x="997052" y="1466823"/>
                  <a:pt x="971483" y="1455865"/>
                </a:cubicBezTo>
                <a:cubicBezTo>
                  <a:pt x="953403" y="1448116"/>
                  <a:pt x="933093" y="1446000"/>
                  <a:pt x="915499" y="1437203"/>
                </a:cubicBezTo>
                <a:cubicBezTo>
                  <a:pt x="786630" y="1372768"/>
                  <a:pt x="940217" y="1420056"/>
                  <a:pt x="784870" y="1381220"/>
                </a:cubicBezTo>
                <a:cubicBezTo>
                  <a:pt x="733789" y="1355679"/>
                  <a:pt x="698202" y="1341743"/>
                  <a:pt x="654242" y="1306575"/>
                </a:cubicBezTo>
                <a:cubicBezTo>
                  <a:pt x="640503" y="1295584"/>
                  <a:pt x="632195" y="1277981"/>
                  <a:pt x="616919" y="1269252"/>
                </a:cubicBezTo>
                <a:cubicBezTo>
                  <a:pt x="539596" y="1225067"/>
                  <a:pt x="535282" y="1242263"/>
                  <a:pt x="467630" y="1213269"/>
                </a:cubicBezTo>
                <a:cubicBezTo>
                  <a:pt x="442061" y="1202311"/>
                  <a:pt x="418554" y="1186904"/>
                  <a:pt x="392985" y="1175946"/>
                </a:cubicBezTo>
                <a:cubicBezTo>
                  <a:pt x="374905" y="1168197"/>
                  <a:pt x="354595" y="1166082"/>
                  <a:pt x="337001" y="1157285"/>
                </a:cubicBezTo>
                <a:cubicBezTo>
                  <a:pt x="214889" y="1096230"/>
                  <a:pt x="348849" y="1146523"/>
                  <a:pt x="225034" y="1063979"/>
                </a:cubicBezTo>
                <a:cubicBezTo>
                  <a:pt x="208667" y="1053068"/>
                  <a:pt x="187711" y="1051538"/>
                  <a:pt x="169050" y="1045318"/>
                </a:cubicBezTo>
                <a:cubicBezTo>
                  <a:pt x="127741" y="1017778"/>
                  <a:pt x="85820" y="995117"/>
                  <a:pt x="57083" y="952012"/>
                </a:cubicBezTo>
                <a:cubicBezTo>
                  <a:pt x="46172" y="935645"/>
                  <a:pt x="43192" y="915112"/>
                  <a:pt x="38421" y="896028"/>
                </a:cubicBezTo>
                <a:cubicBezTo>
                  <a:pt x="16100" y="806746"/>
                  <a:pt x="-5121" y="762289"/>
                  <a:pt x="1099" y="709416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rapezoid 5"/>
          <p:cNvSpPr/>
          <p:nvPr/>
        </p:nvSpPr>
        <p:spPr>
          <a:xfrm>
            <a:off x="443541" y="3795137"/>
            <a:ext cx="7872875" cy="2106234"/>
          </a:xfrm>
          <a:prstGeom prst="trapezoid">
            <a:avLst>
              <a:gd name="adj" fmla="val 29651"/>
            </a:avLst>
          </a:prstGeom>
          <a:gradFill flip="none" rotWithShape="1">
            <a:gsLst>
              <a:gs pos="0">
                <a:srgbClr val="99FF66">
                  <a:shade val="30000"/>
                  <a:satMod val="115000"/>
                </a:srgbClr>
              </a:gs>
              <a:gs pos="50000">
                <a:srgbClr val="99FF66">
                  <a:shade val="67500"/>
                  <a:satMod val="115000"/>
                </a:srgbClr>
              </a:gs>
              <a:gs pos="100000">
                <a:srgbClr val="99FF66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Gleichschenkliges Dreieck 6"/>
          <p:cNvSpPr/>
          <p:nvPr/>
        </p:nvSpPr>
        <p:spPr>
          <a:xfrm>
            <a:off x="1499661" y="3708814"/>
            <a:ext cx="5280585" cy="2192557"/>
          </a:xfrm>
          <a:prstGeom prst="triangle">
            <a:avLst/>
          </a:prstGeom>
          <a:noFill/>
          <a:ln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feld 7"/>
          <p:cNvSpPr txBox="1"/>
          <p:nvPr/>
        </p:nvSpPr>
        <p:spPr>
          <a:xfrm>
            <a:off x="443541" y="4078812"/>
            <a:ext cx="772886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Situation</a:t>
            </a:r>
          </a:p>
          <a:p>
            <a:pPr algn="ctr"/>
            <a:r>
              <a:rPr lang="de-AT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Roles</a:t>
            </a:r>
            <a:r>
              <a:rPr lang="de-AT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Goals</a:t>
            </a:r>
            <a:endParaRPr lang="de-AT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664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4"/>
          <p:cNvSpPr/>
          <p:nvPr/>
        </p:nvSpPr>
        <p:spPr>
          <a:xfrm>
            <a:off x="1499660" y="3384778"/>
            <a:ext cx="5760640" cy="1217862"/>
          </a:xfrm>
          <a:custGeom>
            <a:avLst/>
            <a:gdLst>
              <a:gd name="connsiteX0" fmla="*/ 1099 w 5786079"/>
              <a:gd name="connsiteY0" fmla="*/ 709416 h 1623816"/>
              <a:gd name="connsiteX1" fmla="*/ 75744 w 5786079"/>
              <a:gd name="connsiteY1" fmla="*/ 578787 h 1623816"/>
              <a:gd name="connsiteX2" fmla="*/ 113066 w 5786079"/>
              <a:gd name="connsiteY2" fmla="*/ 522803 h 1623816"/>
              <a:gd name="connsiteX3" fmla="*/ 169050 w 5786079"/>
              <a:gd name="connsiteY3" fmla="*/ 504142 h 1623816"/>
              <a:gd name="connsiteX4" fmla="*/ 187711 w 5786079"/>
              <a:gd name="connsiteY4" fmla="*/ 448158 h 1623816"/>
              <a:gd name="connsiteX5" fmla="*/ 243695 w 5786079"/>
              <a:gd name="connsiteY5" fmla="*/ 429497 h 1623816"/>
              <a:gd name="connsiteX6" fmla="*/ 355662 w 5786079"/>
              <a:gd name="connsiteY6" fmla="*/ 354852 h 1623816"/>
              <a:gd name="connsiteX7" fmla="*/ 542274 w 5786079"/>
              <a:gd name="connsiteY7" fmla="*/ 242885 h 1623816"/>
              <a:gd name="connsiteX8" fmla="*/ 616919 w 5786079"/>
              <a:gd name="connsiteY8" fmla="*/ 205563 h 1623816"/>
              <a:gd name="connsiteX9" fmla="*/ 672903 w 5786079"/>
              <a:gd name="connsiteY9" fmla="*/ 168240 h 1623816"/>
              <a:gd name="connsiteX10" fmla="*/ 728887 w 5786079"/>
              <a:gd name="connsiteY10" fmla="*/ 149579 h 1623816"/>
              <a:gd name="connsiteX11" fmla="*/ 840854 w 5786079"/>
              <a:gd name="connsiteY11" fmla="*/ 93595 h 1623816"/>
              <a:gd name="connsiteX12" fmla="*/ 896838 w 5786079"/>
              <a:gd name="connsiteY12" fmla="*/ 56273 h 1623816"/>
              <a:gd name="connsiteX13" fmla="*/ 934160 w 5786079"/>
              <a:gd name="connsiteY13" fmla="*/ 18950 h 1623816"/>
              <a:gd name="connsiteX14" fmla="*/ 1027466 w 5786079"/>
              <a:gd name="connsiteY14" fmla="*/ 289 h 1623816"/>
              <a:gd name="connsiteX15" fmla="*/ 1195417 w 5786079"/>
              <a:gd name="connsiteY15" fmla="*/ 18950 h 1623816"/>
              <a:gd name="connsiteX16" fmla="*/ 1307385 w 5786079"/>
              <a:gd name="connsiteY16" fmla="*/ 56273 h 1623816"/>
              <a:gd name="connsiteX17" fmla="*/ 1363368 w 5786079"/>
              <a:gd name="connsiteY17" fmla="*/ 74934 h 1623816"/>
              <a:gd name="connsiteX18" fmla="*/ 1493997 w 5786079"/>
              <a:gd name="connsiteY18" fmla="*/ 130918 h 1623816"/>
              <a:gd name="connsiteX19" fmla="*/ 1792577 w 5786079"/>
              <a:gd name="connsiteY19" fmla="*/ 112256 h 1623816"/>
              <a:gd name="connsiteX20" fmla="*/ 1848560 w 5786079"/>
              <a:gd name="connsiteY20" fmla="*/ 74934 h 1623816"/>
              <a:gd name="connsiteX21" fmla="*/ 1904544 w 5786079"/>
              <a:gd name="connsiteY21" fmla="*/ 56273 h 1623816"/>
              <a:gd name="connsiteX22" fmla="*/ 2035172 w 5786079"/>
              <a:gd name="connsiteY22" fmla="*/ 74934 h 1623816"/>
              <a:gd name="connsiteX23" fmla="*/ 2072495 w 5786079"/>
              <a:gd name="connsiteY23" fmla="*/ 112256 h 1623816"/>
              <a:gd name="connsiteX24" fmla="*/ 2184462 w 5786079"/>
              <a:gd name="connsiteY24" fmla="*/ 186901 h 1623816"/>
              <a:gd name="connsiteX25" fmla="*/ 2427058 w 5786079"/>
              <a:gd name="connsiteY25" fmla="*/ 280207 h 1623816"/>
              <a:gd name="connsiteX26" fmla="*/ 2539025 w 5786079"/>
              <a:gd name="connsiteY26" fmla="*/ 354852 h 1623816"/>
              <a:gd name="connsiteX27" fmla="*/ 2650993 w 5786079"/>
              <a:gd name="connsiteY27" fmla="*/ 410836 h 1623816"/>
              <a:gd name="connsiteX28" fmla="*/ 2781621 w 5786079"/>
              <a:gd name="connsiteY28" fmla="*/ 354852 h 1623816"/>
              <a:gd name="connsiteX29" fmla="*/ 2800283 w 5786079"/>
              <a:gd name="connsiteY29" fmla="*/ 298869 h 1623816"/>
              <a:gd name="connsiteX30" fmla="*/ 2893589 w 5786079"/>
              <a:gd name="connsiteY30" fmla="*/ 280207 h 1623816"/>
              <a:gd name="connsiteX31" fmla="*/ 2968234 w 5786079"/>
              <a:gd name="connsiteY31" fmla="*/ 261546 h 1623816"/>
              <a:gd name="connsiteX32" fmla="*/ 3136185 w 5786079"/>
              <a:gd name="connsiteY32" fmla="*/ 354852 h 1623816"/>
              <a:gd name="connsiteX33" fmla="*/ 3210830 w 5786079"/>
              <a:gd name="connsiteY33" fmla="*/ 317530 h 1623816"/>
              <a:gd name="connsiteX34" fmla="*/ 3378781 w 5786079"/>
              <a:gd name="connsiteY34" fmla="*/ 280207 h 1623816"/>
              <a:gd name="connsiteX35" fmla="*/ 3621377 w 5786079"/>
              <a:gd name="connsiteY35" fmla="*/ 242885 h 1623816"/>
              <a:gd name="connsiteX36" fmla="*/ 3733344 w 5786079"/>
              <a:gd name="connsiteY36" fmla="*/ 205563 h 1623816"/>
              <a:gd name="connsiteX37" fmla="*/ 3752005 w 5786079"/>
              <a:gd name="connsiteY37" fmla="*/ 149579 h 1623816"/>
              <a:gd name="connsiteX38" fmla="*/ 3901295 w 5786079"/>
              <a:gd name="connsiteY38" fmla="*/ 37612 h 1623816"/>
              <a:gd name="connsiteX39" fmla="*/ 4237197 w 5786079"/>
              <a:gd name="connsiteY39" fmla="*/ 56273 h 1623816"/>
              <a:gd name="connsiteX40" fmla="*/ 4293181 w 5786079"/>
              <a:gd name="connsiteY40" fmla="*/ 93595 h 1623816"/>
              <a:gd name="connsiteX41" fmla="*/ 4367825 w 5786079"/>
              <a:gd name="connsiteY41" fmla="*/ 130918 h 1623816"/>
              <a:gd name="connsiteX42" fmla="*/ 4461132 w 5786079"/>
              <a:gd name="connsiteY42" fmla="*/ 186901 h 1623816"/>
              <a:gd name="connsiteX43" fmla="*/ 4517115 w 5786079"/>
              <a:gd name="connsiteY43" fmla="*/ 130918 h 1623816"/>
              <a:gd name="connsiteX44" fmla="*/ 4554438 w 5786079"/>
              <a:gd name="connsiteY44" fmla="*/ 74934 h 1623816"/>
              <a:gd name="connsiteX45" fmla="*/ 4703728 w 5786079"/>
              <a:gd name="connsiteY45" fmla="*/ 56273 h 1623816"/>
              <a:gd name="connsiteX46" fmla="*/ 4778372 w 5786079"/>
              <a:gd name="connsiteY46" fmla="*/ 37612 h 1623816"/>
              <a:gd name="connsiteX47" fmla="*/ 4890340 w 5786079"/>
              <a:gd name="connsiteY47" fmla="*/ 289 h 1623816"/>
              <a:gd name="connsiteX48" fmla="*/ 4964985 w 5786079"/>
              <a:gd name="connsiteY48" fmla="*/ 18950 h 1623816"/>
              <a:gd name="connsiteX49" fmla="*/ 5020968 w 5786079"/>
              <a:gd name="connsiteY49" fmla="*/ 56273 h 1623816"/>
              <a:gd name="connsiteX50" fmla="*/ 5188919 w 5786079"/>
              <a:gd name="connsiteY50" fmla="*/ 130918 h 1623816"/>
              <a:gd name="connsiteX51" fmla="*/ 5244903 w 5786079"/>
              <a:gd name="connsiteY51" fmla="*/ 168240 h 1623816"/>
              <a:gd name="connsiteX52" fmla="*/ 5282225 w 5786079"/>
              <a:gd name="connsiteY52" fmla="*/ 205563 h 1623816"/>
              <a:gd name="connsiteX53" fmla="*/ 5450177 w 5786079"/>
              <a:gd name="connsiteY53" fmla="*/ 242885 h 1623816"/>
              <a:gd name="connsiteX54" fmla="*/ 5543483 w 5786079"/>
              <a:gd name="connsiteY54" fmla="*/ 298869 h 1623816"/>
              <a:gd name="connsiteX55" fmla="*/ 5599466 w 5786079"/>
              <a:gd name="connsiteY55" fmla="*/ 317530 h 1623816"/>
              <a:gd name="connsiteX56" fmla="*/ 5711434 w 5786079"/>
              <a:gd name="connsiteY56" fmla="*/ 373514 h 1623816"/>
              <a:gd name="connsiteX57" fmla="*/ 5748756 w 5786079"/>
              <a:gd name="connsiteY57" fmla="*/ 522803 h 1623816"/>
              <a:gd name="connsiteX58" fmla="*/ 5786079 w 5786079"/>
              <a:gd name="connsiteY58" fmla="*/ 578787 h 1623816"/>
              <a:gd name="connsiteX59" fmla="*/ 5748756 w 5786079"/>
              <a:gd name="connsiteY59" fmla="*/ 634771 h 1623816"/>
              <a:gd name="connsiteX60" fmla="*/ 5636789 w 5786079"/>
              <a:gd name="connsiteY60" fmla="*/ 746738 h 1623816"/>
              <a:gd name="connsiteX61" fmla="*/ 5543483 w 5786079"/>
              <a:gd name="connsiteY61" fmla="*/ 840044 h 1623816"/>
              <a:gd name="connsiteX62" fmla="*/ 5506160 w 5786079"/>
              <a:gd name="connsiteY62" fmla="*/ 877367 h 1623816"/>
              <a:gd name="connsiteX63" fmla="*/ 5356870 w 5786079"/>
              <a:gd name="connsiteY63" fmla="*/ 1045318 h 1623816"/>
              <a:gd name="connsiteX64" fmla="*/ 5114274 w 5786079"/>
              <a:gd name="connsiteY64" fmla="*/ 1250591 h 1623816"/>
              <a:gd name="connsiteX65" fmla="*/ 5058291 w 5786079"/>
              <a:gd name="connsiteY65" fmla="*/ 1269252 h 1623816"/>
              <a:gd name="connsiteX66" fmla="*/ 4946323 w 5786079"/>
              <a:gd name="connsiteY66" fmla="*/ 1325236 h 1623816"/>
              <a:gd name="connsiteX67" fmla="*/ 4853017 w 5786079"/>
              <a:gd name="connsiteY67" fmla="*/ 1362558 h 1623816"/>
              <a:gd name="connsiteX68" fmla="*/ 4629083 w 5786079"/>
              <a:gd name="connsiteY68" fmla="*/ 1399881 h 1623816"/>
              <a:gd name="connsiteX69" fmla="*/ 4442470 w 5786079"/>
              <a:gd name="connsiteY69" fmla="*/ 1437203 h 1623816"/>
              <a:gd name="connsiteX70" fmla="*/ 4330503 w 5786079"/>
              <a:gd name="connsiteY70" fmla="*/ 1455865 h 1623816"/>
              <a:gd name="connsiteX71" fmla="*/ 4274519 w 5786079"/>
              <a:gd name="connsiteY71" fmla="*/ 1474526 h 1623816"/>
              <a:gd name="connsiteX72" fmla="*/ 4162552 w 5786079"/>
              <a:gd name="connsiteY72" fmla="*/ 1493187 h 1623816"/>
              <a:gd name="connsiteX73" fmla="*/ 3919956 w 5786079"/>
              <a:gd name="connsiteY73" fmla="*/ 1530510 h 1623816"/>
              <a:gd name="connsiteX74" fmla="*/ 3565393 w 5786079"/>
              <a:gd name="connsiteY74" fmla="*/ 1586493 h 1623816"/>
              <a:gd name="connsiteX75" fmla="*/ 3472087 w 5786079"/>
              <a:gd name="connsiteY75" fmla="*/ 1605154 h 1623816"/>
              <a:gd name="connsiteX76" fmla="*/ 3341458 w 5786079"/>
              <a:gd name="connsiteY76" fmla="*/ 1623816 h 1623816"/>
              <a:gd name="connsiteX77" fmla="*/ 1512658 w 5786079"/>
              <a:gd name="connsiteY77" fmla="*/ 1605154 h 1623816"/>
              <a:gd name="connsiteX78" fmla="*/ 1382030 w 5786079"/>
              <a:gd name="connsiteY78" fmla="*/ 1567832 h 1623816"/>
              <a:gd name="connsiteX79" fmla="*/ 1232740 w 5786079"/>
              <a:gd name="connsiteY79" fmla="*/ 1549171 h 1623816"/>
              <a:gd name="connsiteX80" fmla="*/ 1139434 w 5786079"/>
              <a:gd name="connsiteY80" fmla="*/ 1530510 h 1623816"/>
              <a:gd name="connsiteX81" fmla="*/ 1046128 w 5786079"/>
              <a:gd name="connsiteY81" fmla="*/ 1493187 h 1623816"/>
              <a:gd name="connsiteX82" fmla="*/ 971483 w 5786079"/>
              <a:gd name="connsiteY82" fmla="*/ 1455865 h 1623816"/>
              <a:gd name="connsiteX83" fmla="*/ 915499 w 5786079"/>
              <a:gd name="connsiteY83" fmla="*/ 1437203 h 1623816"/>
              <a:gd name="connsiteX84" fmla="*/ 784870 w 5786079"/>
              <a:gd name="connsiteY84" fmla="*/ 1381220 h 1623816"/>
              <a:gd name="connsiteX85" fmla="*/ 654242 w 5786079"/>
              <a:gd name="connsiteY85" fmla="*/ 1306575 h 1623816"/>
              <a:gd name="connsiteX86" fmla="*/ 616919 w 5786079"/>
              <a:gd name="connsiteY86" fmla="*/ 1269252 h 1623816"/>
              <a:gd name="connsiteX87" fmla="*/ 467630 w 5786079"/>
              <a:gd name="connsiteY87" fmla="*/ 1213269 h 1623816"/>
              <a:gd name="connsiteX88" fmla="*/ 392985 w 5786079"/>
              <a:gd name="connsiteY88" fmla="*/ 1175946 h 1623816"/>
              <a:gd name="connsiteX89" fmla="*/ 337001 w 5786079"/>
              <a:gd name="connsiteY89" fmla="*/ 1157285 h 1623816"/>
              <a:gd name="connsiteX90" fmla="*/ 225034 w 5786079"/>
              <a:gd name="connsiteY90" fmla="*/ 1063979 h 1623816"/>
              <a:gd name="connsiteX91" fmla="*/ 169050 w 5786079"/>
              <a:gd name="connsiteY91" fmla="*/ 1045318 h 1623816"/>
              <a:gd name="connsiteX92" fmla="*/ 57083 w 5786079"/>
              <a:gd name="connsiteY92" fmla="*/ 952012 h 1623816"/>
              <a:gd name="connsiteX93" fmla="*/ 38421 w 5786079"/>
              <a:gd name="connsiteY93" fmla="*/ 896028 h 1623816"/>
              <a:gd name="connsiteX94" fmla="*/ 1099 w 5786079"/>
              <a:gd name="connsiteY94" fmla="*/ 709416 h 1623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5786079" h="1623816">
                <a:moveTo>
                  <a:pt x="1099" y="709416"/>
                </a:moveTo>
                <a:cubicBezTo>
                  <a:pt x="7319" y="656543"/>
                  <a:pt x="2532" y="670302"/>
                  <a:pt x="75744" y="578787"/>
                </a:cubicBezTo>
                <a:cubicBezTo>
                  <a:pt x="89755" y="561274"/>
                  <a:pt x="95553" y="536814"/>
                  <a:pt x="113066" y="522803"/>
                </a:cubicBezTo>
                <a:cubicBezTo>
                  <a:pt x="128426" y="510515"/>
                  <a:pt x="150389" y="510362"/>
                  <a:pt x="169050" y="504142"/>
                </a:cubicBezTo>
                <a:cubicBezTo>
                  <a:pt x="175270" y="485481"/>
                  <a:pt x="173802" y="462067"/>
                  <a:pt x="187711" y="448158"/>
                </a:cubicBezTo>
                <a:cubicBezTo>
                  <a:pt x="201620" y="434249"/>
                  <a:pt x="226500" y="439050"/>
                  <a:pt x="243695" y="429497"/>
                </a:cubicBezTo>
                <a:cubicBezTo>
                  <a:pt x="282906" y="407713"/>
                  <a:pt x="323944" y="386570"/>
                  <a:pt x="355662" y="354852"/>
                </a:cubicBezTo>
                <a:cubicBezTo>
                  <a:pt x="501459" y="209055"/>
                  <a:pt x="348477" y="339782"/>
                  <a:pt x="542274" y="242885"/>
                </a:cubicBezTo>
                <a:cubicBezTo>
                  <a:pt x="567156" y="230444"/>
                  <a:pt x="592766" y="219365"/>
                  <a:pt x="616919" y="205563"/>
                </a:cubicBezTo>
                <a:cubicBezTo>
                  <a:pt x="636392" y="194436"/>
                  <a:pt x="652843" y="178270"/>
                  <a:pt x="672903" y="168240"/>
                </a:cubicBezTo>
                <a:cubicBezTo>
                  <a:pt x="690497" y="159443"/>
                  <a:pt x="710226" y="155799"/>
                  <a:pt x="728887" y="149579"/>
                </a:cubicBezTo>
                <a:cubicBezTo>
                  <a:pt x="889312" y="42626"/>
                  <a:pt x="686346" y="170848"/>
                  <a:pt x="840854" y="93595"/>
                </a:cubicBezTo>
                <a:cubicBezTo>
                  <a:pt x="860914" y="83565"/>
                  <a:pt x="879325" y="70284"/>
                  <a:pt x="896838" y="56273"/>
                </a:cubicBezTo>
                <a:cubicBezTo>
                  <a:pt x="910577" y="45282"/>
                  <a:pt x="917989" y="25881"/>
                  <a:pt x="934160" y="18950"/>
                </a:cubicBezTo>
                <a:cubicBezTo>
                  <a:pt x="963313" y="6456"/>
                  <a:pt x="996364" y="6509"/>
                  <a:pt x="1027466" y="289"/>
                </a:cubicBezTo>
                <a:cubicBezTo>
                  <a:pt x="1083450" y="6509"/>
                  <a:pt x="1140183" y="7903"/>
                  <a:pt x="1195417" y="18950"/>
                </a:cubicBezTo>
                <a:cubicBezTo>
                  <a:pt x="1233995" y="26666"/>
                  <a:pt x="1270062" y="43832"/>
                  <a:pt x="1307385" y="56273"/>
                </a:cubicBezTo>
                <a:cubicBezTo>
                  <a:pt x="1326046" y="62493"/>
                  <a:pt x="1345774" y="66137"/>
                  <a:pt x="1363368" y="74934"/>
                </a:cubicBezTo>
                <a:cubicBezTo>
                  <a:pt x="1455607" y="121053"/>
                  <a:pt x="1411622" y="103459"/>
                  <a:pt x="1493997" y="130918"/>
                </a:cubicBezTo>
                <a:cubicBezTo>
                  <a:pt x="1593524" y="124697"/>
                  <a:pt x="1694076" y="127809"/>
                  <a:pt x="1792577" y="112256"/>
                </a:cubicBezTo>
                <a:cubicBezTo>
                  <a:pt x="1814730" y="108758"/>
                  <a:pt x="1828500" y="84964"/>
                  <a:pt x="1848560" y="74934"/>
                </a:cubicBezTo>
                <a:cubicBezTo>
                  <a:pt x="1866154" y="66137"/>
                  <a:pt x="1885883" y="62493"/>
                  <a:pt x="1904544" y="56273"/>
                </a:cubicBezTo>
                <a:cubicBezTo>
                  <a:pt x="1948087" y="62493"/>
                  <a:pt x="1993444" y="61025"/>
                  <a:pt x="2035172" y="74934"/>
                </a:cubicBezTo>
                <a:cubicBezTo>
                  <a:pt x="2051863" y="80498"/>
                  <a:pt x="2058420" y="101700"/>
                  <a:pt x="2072495" y="112256"/>
                </a:cubicBezTo>
                <a:cubicBezTo>
                  <a:pt x="2108380" y="139169"/>
                  <a:pt x="2142814" y="170242"/>
                  <a:pt x="2184462" y="186901"/>
                </a:cubicBezTo>
                <a:cubicBezTo>
                  <a:pt x="2389338" y="268852"/>
                  <a:pt x="2307516" y="240360"/>
                  <a:pt x="2427058" y="280207"/>
                </a:cubicBezTo>
                <a:cubicBezTo>
                  <a:pt x="2512634" y="365783"/>
                  <a:pt x="2403453" y="264470"/>
                  <a:pt x="2539025" y="354852"/>
                </a:cubicBezTo>
                <a:cubicBezTo>
                  <a:pt x="2638849" y="421402"/>
                  <a:pt x="2494606" y="371740"/>
                  <a:pt x="2650993" y="410836"/>
                </a:cubicBezTo>
                <a:cubicBezTo>
                  <a:pt x="2712593" y="398516"/>
                  <a:pt x="2749029" y="409172"/>
                  <a:pt x="2781621" y="354852"/>
                </a:cubicBezTo>
                <a:cubicBezTo>
                  <a:pt x="2791741" y="337985"/>
                  <a:pt x="2783916" y="309780"/>
                  <a:pt x="2800283" y="298869"/>
                </a:cubicBezTo>
                <a:cubicBezTo>
                  <a:pt x="2826674" y="281275"/>
                  <a:pt x="2862626" y="287088"/>
                  <a:pt x="2893589" y="280207"/>
                </a:cubicBezTo>
                <a:cubicBezTo>
                  <a:pt x="2918626" y="274643"/>
                  <a:pt x="2943352" y="267766"/>
                  <a:pt x="2968234" y="261546"/>
                </a:cubicBezTo>
                <a:cubicBezTo>
                  <a:pt x="3096568" y="347102"/>
                  <a:pt x="3037647" y="322007"/>
                  <a:pt x="3136185" y="354852"/>
                </a:cubicBezTo>
                <a:cubicBezTo>
                  <a:pt x="3161067" y="342411"/>
                  <a:pt x="3184783" y="327298"/>
                  <a:pt x="3210830" y="317530"/>
                </a:cubicBezTo>
                <a:cubicBezTo>
                  <a:pt x="3243925" y="305119"/>
                  <a:pt x="3349765" y="286655"/>
                  <a:pt x="3378781" y="280207"/>
                </a:cubicBezTo>
                <a:cubicBezTo>
                  <a:pt x="3540389" y="244294"/>
                  <a:pt x="3356957" y="272265"/>
                  <a:pt x="3621377" y="242885"/>
                </a:cubicBezTo>
                <a:cubicBezTo>
                  <a:pt x="3658699" y="230444"/>
                  <a:pt x="3720903" y="242885"/>
                  <a:pt x="3733344" y="205563"/>
                </a:cubicBezTo>
                <a:cubicBezTo>
                  <a:pt x="3739564" y="186902"/>
                  <a:pt x="3740203" y="165316"/>
                  <a:pt x="3752005" y="149579"/>
                </a:cubicBezTo>
                <a:cubicBezTo>
                  <a:pt x="3823482" y="54276"/>
                  <a:pt x="3819566" y="64854"/>
                  <a:pt x="3901295" y="37612"/>
                </a:cubicBezTo>
                <a:cubicBezTo>
                  <a:pt x="4013262" y="43832"/>
                  <a:pt x="4126184" y="40414"/>
                  <a:pt x="4237197" y="56273"/>
                </a:cubicBezTo>
                <a:cubicBezTo>
                  <a:pt x="4259400" y="59445"/>
                  <a:pt x="4273708" y="82468"/>
                  <a:pt x="4293181" y="93595"/>
                </a:cubicBezTo>
                <a:cubicBezTo>
                  <a:pt x="4317334" y="107397"/>
                  <a:pt x="4344679" y="115487"/>
                  <a:pt x="4367825" y="130918"/>
                </a:cubicBezTo>
                <a:cubicBezTo>
                  <a:pt x="4470284" y="199224"/>
                  <a:pt x="4331184" y="143586"/>
                  <a:pt x="4461132" y="186901"/>
                </a:cubicBezTo>
                <a:cubicBezTo>
                  <a:pt x="4479793" y="168240"/>
                  <a:pt x="4500220" y="151192"/>
                  <a:pt x="4517115" y="130918"/>
                </a:cubicBezTo>
                <a:cubicBezTo>
                  <a:pt x="4531473" y="113688"/>
                  <a:pt x="4533614" y="83264"/>
                  <a:pt x="4554438" y="74934"/>
                </a:cubicBezTo>
                <a:cubicBezTo>
                  <a:pt x="4601002" y="56309"/>
                  <a:pt x="4653965" y="62493"/>
                  <a:pt x="4703728" y="56273"/>
                </a:cubicBezTo>
                <a:cubicBezTo>
                  <a:pt x="4728609" y="50053"/>
                  <a:pt x="4753807" y="44982"/>
                  <a:pt x="4778372" y="37612"/>
                </a:cubicBezTo>
                <a:cubicBezTo>
                  <a:pt x="4816054" y="26307"/>
                  <a:pt x="4851194" y="4204"/>
                  <a:pt x="4890340" y="289"/>
                </a:cubicBezTo>
                <a:cubicBezTo>
                  <a:pt x="4915860" y="-2263"/>
                  <a:pt x="4940103" y="12730"/>
                  <a:pt x="4964985" y="18950"/>
                </a:cubicBezTo>
                <a:cubicBezTo>
                  <a:pt x="4983646" y="31391"/>
                  <a:pt x="5000908" y="46243"/>
                  <a:pt x="5020968" y="56273"/>
                </a:cubicBezTo>
                <a:cubicBezTo>
                  <a:pt x="5180959" y="136269"/>
                  <a:pt x="5050383" y="51755"/>
                  <a:pt x="5188919" y="130918"/>
                </a:cubicBezTo>
                <a:cubicBezTo>
                  <a:pt x="5208392" y="142045"/>
                  <a:pt x="5227390" y="154229"/>
                  <a:pt x="5244903" y="168240"/>
                </a:cubicBezTo>
                <a:cubicBezTo>
                  <a:pt x="5258642" y="179231"/>
                  <a:pt x="5267138" y="196511"/>
                  <a:pt x="5282225" y="205563"/>
                </a:cubicBezTo>
                <a:cubicBezTo>
                  <a:pt x="5317562" y="226765"/>
                  <a:pt x="5427568" y="239117"/>
                  <a:pt x="5450177" y="242885"/>
                </a:cubicBezTo>
                <a:cubicBezTo>
                  <a:pt x="5608766" y="295748"/>
                  <a:pt x="5415405" y="222022"/>
                  <a:pt x="5543483" y="298869"/>
                </a:cubicBezTo>
                <a:cubicBezTo>
                  <a:pt x="5560350" y="308989"/>
                  <a:pt x="5581872" y="308733"/>
                  <a:pt x="5599466" y="317530"/>
                </a:cubicBezTo>
                <a:cubicBezTo>
                  <a:pt x="5744172" y="389883"/>
                  <a:pt x="5570713" y="326605"/>
                  <a:pt x="5711434" y="373514"/>
                </a:cubicBezTo>
                <a:cubicBezTo>
                  <a:pt x="5718532" y="409002"/>
                  <a:pt x="5729629" y="484548"/>
                  <a:pt x="5748756" y="522803"/>
                </a:cubicBezTo>
                <a:cubicBezTo>
                  <a:pt x="5758786" y="542863"/>
                  <a:pt x="5773638" y="560126"/>
                  <a:pt x="5786079" y="578787"/>
                </a:cubicBezTo>
                <a:cubicBezTo>
                  <a:pt x="5773638" y="597448"/>
                  <a:pt x="5763656" y="618008"/>
                  <a:pt x="5748756" y="634771"/>
                </a:cubicBezTo>
                <a:cubicBezTo>
                  <a:pt x="5713690" y="674221"/>
                  <a:pt x="5674111" y="709416"/>
                  <a:pt x="5636789" y="746738"/>
                </a:cubicBezTo>
                <a:lnTo>
                  <a:pt x="5543483" y="840044"/>
                </a:lnTo>
                <a:cubicBezTo>
                  <a:pt x="5531042" y="852485"/>
                  <a:pt x="5516716" y="863292"/>
                  <a:pt x="5506160" y="877367"/>
                </a:cubicBezTo>
                <a:cubicBezTo>
                  <a:pt x="5423785" y="987202"/>
                  <a:pt x="5472171" y="930018"/>
                  <a:pt x="5356870" y="1045318"/>
                </a:cubicBezTo>
                <a:cubicBezTo>
                  <a:pt x="5296812" y="1105375"/>
                  <a:pt x="5179518" y="1228843"/>
                  <a:pt x="5114274" y="1250591"/>
                </a:cubicBezTo>
                <a:lnTo>
                  <a:pt x="5058291" y="1269252"/>
                </a:lnTo>
                <a:cubicBezTo>
                  <a:pt x="4973356" y="1325876"/>
                  <a:pt x="5034621" y="1292125"/>
                  <a:pt x="4946323" y="1325236"/>
                </a:cubicBezTo>
                <a:cubicBezTo>
                  <a:pt x="4914958" y="1336998"/>
                  <a:pt x="4885624" y="1354886"/>
                  <a:pt x="4853017" y="1362558"/>
                </a:cubicBezTo>
                <a:cubicBezTo>
                  <a:pt x="4779354" y="1379890"/>
                  <a:pt x="4703288" y="1385040"/>
                  <a:pt x="4629083" y="1399881"/>
                </a:cubicBezTo>
                <a:cubicBezTo>
                  <a:pt x="4566879" y="1412322"/>
                  <a:pt x="4505043" y="1426774"/>
                  <a:pt x="4442470" y="1437203"/>
                </a:cubicBezTo>
                <a:cubicBezTo>
                  <a:pt x="4405148" y="1443424"/>
                  <a:pt x="4367439" y="1447657"/>
                  <a:pt x="4330503" y="1455865"/>
                </a:cubicBezTo>
                <a:cubicBezTo>
                  <a:pt x="4311301" y="1460132"/>
                  <a:pt x="4293721" y="1470259"/>
                  <a:pt x="4274519" y="1474526"/>
                </a:cubicBezTo>
                <a:cubicBezTo>
                  <a:pt x="4237583" y="1482734"/>
                  <a:pt x="4199654" y="1485767"/>
                  <a:pt x="4162552" y="1493187"/>
                </a:cubicBezTo>
                <a:cubicBezTo>
                  <a:pt x="3960530" y="1533591"/>
                  <a:pt x="4273132" y="1491267"/>
                  <a:pt x="3919956" y="1530510"/>
                </a:cubicBezTo>
                <a:cubicBezTo>
                  <a:pt x="3710016" y="1600490"/>
                  <a:pt x="3890571" y="1550363"/>
                  <a:pt x="3565393" y="1586493"/>
                </a:cubicBezTo>
                <a:cubicBezTo>
                  <a:pt x="3533869" y="1589996"/>
                  <a:pt x="3503373" y="1599940"/>
                  <a:pt x="3472087" y="1605154"/>
                </a:cubicBezTo>
                <a:cubicBezTo>
                  <a:pt x="3428700" y="1612385"/>
                  <a:pt x="3385001" y="1617595"/>
                  <a:pt x="3341458" y="1623816"/>
                </a:cubicBezTo>
                <a:lnTo>
                  <a:pt x="1512658" y="1605154"/>
                </a:lnTo>
                <a:cubicBezTo>
                  <a:pt x="1467391" y="1603861"/>
                  <a:pt x="1426436" y="1576713"/>
                  <a:pt x="1382030" y="1567832"/>
                </a:cubicBezTo>
                <a:cubicBezTo>
                  <a:pt x="1332853" y="1557997"/>
                  <a:pt x="1282307" y="1556797"/>
                  <a:pt x="1232740" y="1549171"/>
                </a:cubicBezTo>
                <a:cubicBezTo>
                  <a:pt x="1201391" y="1544348"/>
                  <a:pt x="1170536" y="1536730"/>
                  <a:pt x="1139434" y="1530510"/>
                </a:cubicBezTo>
                <a:cubicBezTo>
                  <a:pt x="1108332" y="1518069"/>
                  <a:pt x="1076739" y="1506792"/>
                  <a:pt x="1046128" y="1493187"/>
                </a:cubicBezTo>
                <a:cubicBezTo>
                  <a:pt x="1020707" y="1481889"/>
                  <a:pt x="997052" y="1466823"/>
                  <a:pt x="971483" y="1455865"/>
                </a:cubicBezTo>
                <a:cubicBezTo>
                  <a:pt x="953403" y="1448116"/>
                  <a:pt x="933093" y="1446000"/>
                  <a:pt x="915499" y="1437203"/>
                </a:cubicBezTo>
                <a:cubicBezTo>
                  <a:pt x="786630" y="1372768"/>
                  <a:pt x="940217" y="1420056"/>
                  <a:pt x="784870" y="1381220"/>
                </a:cubicBezTo>
                <a:cubicBezTo>
                  <a:pt x="733789" y="1355679"/>
                  <a:pt x="698202" y="1341743"/>
                  <a:pt x="654242" y="1306575"/>
                </a:cubicBezTo>
                <a:cubicBezTo>
                  <a:pt x="640503" y="1295584"/>
                  <a:pt x="632195" y="1277981"/>
                  <a:pt x="616919" y="1269252"/>
                </a:cubicBezTo>
                <a:cubicBezTo>
                  <a:pt x="539596" y="1225067"/>
                  <a:pt x="535282" y="1242263"/>
                  <a:pt x="467630" y="1213269"/>
                </a:cubicBezTo>
                <a:cubicBezTo>
                  <a:pt x="442061" y="1202311"/>
                  <a:pt x="418554" y="1186904"/>
                  <a:pt x="392985" y="1175946"/>
                </a:cubicBezTo>
                <a:cubicBezTo>
                  <a:pt x="374905" y="1168197"/>
                  <a:pt x="354595" y="1166082"/>
                  <a:pt x="337001" y="1157285"/>
                </a:cubicBezTo>
                <a:cubicBezTo>
                  <a:pt x="214889" y="1096230"/>
                  <a:pt x="348849" y="1146523"/>
                  <a:pt x="225034" y="1063979"/>
                </a:cubicBezTo>
                <a:cubicBezTo>
                  <a:pt x="208667" y="1053068"/>
                  <a:pt x="187711" y="1051538"/>
                  <a:pt x="169050" y="1045318"/>
                </a:cubicBezTo>
                <a:cubicBezTo>
                  <a:pt x="127741" y="1017778"/>
                  <a:pt x="85820" y="995117"/>
                  <a:pt x="57083" y="952012"/>
                </a:cubicBezTo>
                <a:cubicBezTo>
                  <a:pt x="46172" y="935645"/>
                  <a:pt x="43192" y="915112"/>
                  <a:pt x="38421" y="896028"/>
                </a:cubicBezTo>
                <a:cubicBezTo>
                  <a:pt x="16100" y="806746"/>
                  <a:pt x="-5121" y="762289"/>
                  <a:pt x="1099" y="709416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rapezoid 5"/>
          <p:cNvSpPr/>
          <p:nvPr/>
        </p:nvSpPr>
        <p:spPr>
          <a:xfrm>
            <a:off x="443541" y="3795137"/>
            <a:ext cx="7872875" cy="2106234"/>
          </a:xfrm>
          <a:prstGeom prst="trapezoid">
            <a:avLst>
              <a:gd name="adj" fmla="val 29651"/>
            </a:avLst>
          </a:prstGeom>
          <a:gradFill flip="none" rotWithShape="1">
            <a:gsLst>
              <a:gs pos="0">
                <a:srgbClr val="99FF66">
                  <a:shade val="30000"/>
                  <a:satMod val="115000"/>
                </a:srgbClr>
              </a:gs>
              <a:gs pos="50000">
                <a:srgbClr val="99FF66">
                  <a:shade val="67500"/>
                  <a:satMod val="115000"/>
                </a:srgbClr>
              </a:gs>
              <a:gs pos="100000">
                <a:srgbClr val="99FF66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Gleichschenkliges Dreieck 6"/>
          <p:cNvSpPr/>
          <p:nvPr/>
        </p:nvSpPr>
        <p:spPr>
          <a:xfrm>
            <a:off x="1499661" y="3708814"/>
            <a:ext cx="5280585" cy="2192557"/>
          </a:xfrm>
          <a:prstGeom prst="triangle">
            <a:avLst/>
          </a:prstGeom>
          <a:noFill/>
          <a:ln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feld 7"/>
          <p:cNvSpPr txBox="1"/>
          <p:nvPr/>
        </p:nvSpPr>
        <p:spPr>
          <a:xfrm>
            <a:off x="443541" y="4078812"/>
            <a:ext cx="772886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Situation</a:t>
            </a:r>
          </a:p>
          <a:p>
            <a:pPr algn="ctr"/>
            <a:r>
              <a:rPr lang="de-AT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Roles</a:t>
            </a:r>
            <a:r>
              <a:rPr lang="de-AT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Goals</a:t>
            </a:r>
            <a:endParaRPr lang="de-AT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ahmen 11"/>
          <p:cNvSpPr/>
          <p:nvPr/>
        </p:nvSpPr>
        <p:spPr>
          <a:xfrm>
            <a:off x="2281243" y="1196752"/>
            <a:ext cx="4224469" cy="756084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/>
          <p:cNvSpPr txBox="1"/>
          <p:nvPr/>
        </p:nvSpPr>
        <p:spPr>
          <a:xfrm>
            <a:off x="1129114" y="1220851"/>
            <a:ext cx="6144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Rules</a:t>
            </a:r>
            <a:endParaRPr lang="de-AT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eschweifte Klammer rechts 13"/>
          <p:cNvSpPr/>
          <p:nvPr/>
        </p:nvSpPr>
        <p:spPr>
          <a:xfrm rot="16200000">
            <a:off x="3985925" y="-931401"/>
            <a:ext cx="788111" cy="7584843"/>
          </a:xfrm>
          <a:prstGeom prst="rightBrace">
            <a:avLst>
              <a:gd name="adj1" fmla="val 31910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9989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4"/>
          <p:cNvSpPr/>
          <p:nvPr/>
        </p:nvSpPr>
        <p:spPr>
          <a:xfrm>
            <a:off x="1499660" y="3384778"/>
            <a:ext cx="5760640" cy="1217862"/>
          </a:xfrm>
          <a:custGeom>
            <a:avLst/>
            <a:gdLst>
              <a:gd name="connsiteX0" fmla="*/ 1099 w 5786079"/>
              <a:gd name="connsiteY0" fmla="*/ 709416 h 1623816"/>
              <a:gd name="connsiteX1" fmla="*/ 75744 w 5786079"/>
              <a:gd name="connsiteY1" fmla="*/ 578787 h 1623816"/>
              <a:gd name="connsiteX2" fmla="*/ 113066 w 5786079"/>
              <a:gd name="connsiteY2" fmla="*/ 522803 h 1623816"/>
              <a:gd name="connsiteX3" fmla="*/ 169050 w 5786079"/>
              <a:gd name="connsiteY3" fmla="*/ 504142 h 1623816"/>
              <a:gd name="connsiteX4" fmla="*/ 187711 w 5786079"/>
              <a:gd name="connsiteY4" fmla="*/ 448158 h 1623816"/>
              <a:gd name="connsiteX5" fmla="*/ 243695 w 5786079"/>
              <a:gd name="connsiteY5" fmla="*/ 429497 h 1623816"/>
              <a:gd name="connsiteX6" fmla="*/ 355662 w 5786079"/>
              <a:gd name="connsiteY6" fmla="*/ 354852 h 1623816"/>
              <a:gd name="connsiteX7" fmla="*/ 542274 w 5786079"/>
              <a:gd name="connsiteY7" fmla="*/ 242885 h 1623816"/>
              <a:gd name="connsiteX8" fmla="*/ 616919 w 5786079"/>
              <a:gd name="connsiteY8" fmla="*/ 205563 h 1623816"/>
              <a:gd name="connsiteX9" fmla="*/ 672903 w 5786079"/>
              <a:gd name="connsiteY9" fmla="*/ 168240 h 1623816"/>
              <a:gd name="connsiteX10" fmla="*/ 728887 w 5786079"/>
              <a:gd name="connsiteY10" fmla="*/ 149579 h 1623816"/>
              <a:gd name="connsiteX11" fmla="*/ 840854 w 5786079"/>
              <a:gd name="connsiteY11" fmla="*/ 93595 h 1623816"/>
              <a:gd name="connsiteX12" fmla="*/ 896838 w 5786079"/>
              <a:gd name="connsiteY12" fmla="*/ 56273 h 1623816"/>
              <a:gd name="connsiteX13" fmla="*/ 934160 w 5786079"/>
              <a:gd name="connsiteY13" fmla="*/ 18950 h 1623816"/>
              <a:gd name="connsiteX14" fmla="*/ 1027466 w 5786079"/>
              <a:gd name="connsiteY14" fmla="*/ 289 h 1623816"/>
              <a:gd name="connsiteX15" fmla="*/ 1195417 w 5786079"/>
              <a:gd name="connsiteY15" fmla="*/ 18950 h 1623816"/>
              <a:gd name="connsiteX16" fmla="*/ 1307385 w 5786079"/>
              <a:gd name="connsiteY16" fmla="*/ 56273 h 1623816"/>
              <a:gd name="connsiteX17" fmla="*/ 1363368 w 5786079"/>
              <a:gd name="connsiteY17" fmla="*/ 74934 h 1623816"/>
              <a:gd name="connsiteX18" fmla="*/ 1493997 w 5786079"/>
              <a:gd name="connsiteY18" fmla="*/ 130918 h 1623816"/>
              <a:gd name="connsiteX19" fmla="*/ 1792577 w 5786079"/>
              <a:gd name="connsiteY19" fmla="*/ 112256 h 1623816"/>
              <a:gd name="connsiteX20" fmla="*/ 1848560 w 5786079"/>
              <a:gd name="connsiteY20" fmla="*/ 74934 h 1623816"/>
              <a:gd name="connsiteX21" fmla="*/ 1904544 w 5786079"/>
              <a:gd name="connsiteY21" fmla="*/ 56273 h 1623816"/>
              <a:gd name="connsiteX22" fmla="*/ 2035172 w 5786079"/>
              <a:gd name="connsiteY22" fmla="*/ 74934 h 1623816"/>
              <a:gd name="connsiteX23" fmla="*/ 2072495 w 5786079"/>
              <a:gd name="connsiteY23" fmla="*/ 112256 h 1623816"/>
              <a:gd name="connsiteX24" fmla="*/ 2184462 w 5786079"/>
              <a:gd name="connsiteY24" fmla="*/ 186901 h 1623816"/>
              <a:gd name="connsiteX25" fmla="*/ 2427058 w 5786079"/>
              <a:gd name="connsiteY25" fmla="*/ 280207 h 1623816"/>
              <a:gd name="connsiteX26" fmla="*/ 2539025 w 5786079"/>
              <a:gd name="connsiteY26" fmla="*/ 354852 h 1623816"/>
              <a:gd name="connsiteX27" fmla="*/ 2650993 w 5786079"/>
              <a:gd name="connsiteY27" fmla="*/ 410836 h 1623816"/>
              <a:gd name="connsiteX28" fmla="*/ 2781621 w 5786079"/>
              <a:gd name="connsiteY28" fmla="*/ 354852 h 1623816"/>
              <a:gd name="connsiteX29" fmla="*/ 2800283 w 5786079"/>
              <a:gd name="connsiteY29" fmla="*/ 298869 h 1623816"/>
              <a:gd name="connsiteX30" fmla="*/ 2893589 w 5786079"/>
              <a:gd name="connsiteY30" fmla="*/ 280207 h 1623816"/>
              <a:gd name="connsiteX31" fmla="*/ 2968234 w 5786079"/>
              <a:gd name="connsiteY31" fmla="*/ 261546 h 1623816"/>
              <a:gd name="connsiteX32" fmla="*/ 3136185 w 5786079"/>
              <a:gd name="connsiteY32" fmla="*/ 354852 h 1623816"/>
              <a:gd name="connsiteX33" fmla="*/ 3210830 w 5786079"/>
              <a:gd name="connsiteY33" fmla="*/ 317530 h 1623816"/>
              <a:gd name="connsiteX34" fmla="*/ 3378781 w 5786079"/>
              <a:gd name="connsiteY34" fmla="*/ 280207 h 1623816"/>
              <a:gd name="connsiteX35" fmla="*/ 3621377 w 5786079"/>
              <a:gd name="connsiteY35" fmla="*/ 242885 h 1623816"/>
              <a:gd name="connsiteX36" fmla="*/ 3733344 w 5786079"/>
              <a:gd name="connsiteY36" fmla="*/ 205563 h 1623816"/>
              <a:gd name="connsiteX37" fmla="*/ 3752005 w 5786079"/>
              <a:gd name="connsiteY37" fmla="*/ 149579 h 1623816"/>
              <a:gd name="connsiteX38" fmla="*/ 3901295 w 5786079"/>
              <a:gd name="connsiteY38" fmla="*/ 37612 h 1623816"/>
              <a:gd name="connsiteX39" fmla="*/ 4237197 w 5786079"/>
              <a:gd name="connsiteY39" fmla="*/ 56273 h 1623816"/>
              <a:gd name="connsiteX40" fmla="*/ 4293181 w 5786079"/>
              <a:gd name="connsiteY40" fmla="*/ 93595 h 1623816"/>
              <a:gd name="connsiteX41" fmla="*/ 4367825 w 5786079"/>
              <a:gd name="connsiteY41" fmla="*/ 130918 h 1623816"/>
              <a:gd name="connsiteX42" fmla="*/ 4461132 w 5786079"/>
              <a:gd name="connsiteY42" fmla="*/ 186901 h 1623816"/>
              <a:gd name="connsiteX43" fmla="*/ 4517115 w 5786079"/>
              <a:gd name="connsiteY43" fmla="*/ 130918 h 1623816"/>
              <a:gd name="connsiteX44" fmla="*/ 4554438 w 5786079"/>
              <a:gd name="connsiteY44" fmla="*/ 74934 h 1623816"/>
              <a:gd name="connsiteX45" fmla="*/ 4703728 w 5786079"/>
              <a:gd name="connsiteY45" fmla="*/ 56273 h 1623816"/>
              <a:gd name="connsiteX46" fmla="*/ 4778372 w 5786079"/>
              <a:gd name="connsiteY46" fmla="*/ 37612 h 1623816"/>
              <a:gd name="connsiteX47" fmla="*/ 4890340 w 5786079"/>
              <a:gd name="connsiteY47" fmla="*/ 289 h 1623816"/>
              <a:gd name="connsiteX48" fmla="*/ 4964985 w 5786079"/>
              <a:gd name="connsiteY48" fmla="*/ 18950 h 1623816"/>
              <a:gd name="connsiteX49" fmla="*/ 5020968 w 5786079"/>
              <a:gd name="connsiteY49" fmla="*/ 56273 h 1623816"/>
              <a:gd name="connsiteX50" fmla="*/ 5188919 w 5786079"/>
              <a:gd name="connsiteY50" fmla="*/ 130918 h 1623816"/>
              <a:gd name="connsiteX51" fmla="*/ 5244903 w 5786079"/>
              <a:gd name="connsiteY51" fmla="*/ 168240 h 1623816"/>
              <a:gd name="connsiteX52" fmla="*/ 5282225 w 5786079"/>
              <a:gd name="connsiteY52" fmla="*/ 205563 h 1623816"/>
              <a:gd name="connsiteX53" fmla="*/ 5450177 w 5786079"/>
              <a:gd name="connsiteY53" fmla="*/ 242885 h 1623816"/>
              <a:gd name="connsiteX54" fmla="*/ 5543483 w 5786079"/>
              <a:gd name="connsiteY54" fmla="*/ 298869 h 1623816"/>
              <a:gd name="connsiteX55" fmla="*/ 5599466 w 5786079"/>
              <a:gd name="connsiteY55" fmla="*/ 317530 h 1623816"/>
              <a:gd name="connsiteX56" fmla="*/ 5711434 w 5786079"/>
              <a:gd name="connsiteY56" fmla="*/ 373514 h 1623816"/>
              <a:gd name="connsiteX57" fmla="*/ 5748756 w 5786079"/>
              <a:gd name="connsiteY57" fmla="*/ 522803 h 1623816"/>
              <a:gd name="connsiteX58" fmla="*/ 5786079 w 5786079"/>
              <a:gd name="connsiteY58" fmla="*/ 578787 h 1623816"/>
              <a:gd name="connsiteX59" fmla="*/ 5748756 w 5786079"/>
              <a:gd name="connsiteY59" fmla="*/ 634771 h 1623816"/>
              <a:gd name="connsiteX60" fmla="*/ 5636789 w 5786079"/>
              <a:gd name="connsiteY60" fmla="*/ 746738 h 1623816"/>
              <a:gd name="connsiteX61" fmla="*/ 5543483 w 5786079"/>
              <a:gd name="connsiteY61" fmla="*/ 840044 h 1623816"/>
              <a:gd name="connsiteX62" fmla="*/ 5506160 w 5786079"/>
              <a:gd name="connsiteY62" fmla="*/ 877367 h 1623816"/>
              <a:gd name="connsiteX63" fmla="*/ 5356870 w 5786079"/>
              <a:gd name="connsiteY63" fmla="*/ 1045318 h 1623816"/>
              <a:gd name="connsiteX64" fmla="*/ 5114274 w 5786079"/>
              <a:gd name="connsiteY64" fmla="*/ 1250591 h 1623816"/>
              <a:gd name="connsiteX65" fmla="*/ 5058291 w 5786079"/>
              <a:gd name="connsiteY65" fmla="*/ 1269252 h 1623816"/>
              <a:gd name="connsiteX66" fmla="*/ 4946323 w 5786079"/>
              <a:gd name="connsiteY66" fmla="*/ 1325236 h 1623816"/>
              <a:gd name="connsiteX67" fmla="*/ 4853017 w 5786079"/>
              <a:gd name="connsiteY67" fmla="*/ 1362558 h 1623816"/>
              <a:gd name="connsiteX68" fmla="*/ 4629083 w 5786079"/>
              <a:gd name="connsiteY68" fmla="*/ 1399881 h 1623816"/>
              <a:gd name="connsiteX69" fmla="*/ 4442470 w 5786079"/>
              <a:gd name="connsiteY69" fmla="*/ 1437203 h 1623816"/>
              <a:gd name="connsiteX70" fmla="*/ 4330503 w 5786079"/>
              <a:gd name="connsiteY70" fmla="*/ 1455865 h 1623816"/>
              <a:gd name="connsiteX71" fmla="*/ 4274519 w 5786079"/>
              <a:gd name="connsiteY71" fmla="*/ 1474526 h 1623816"/>
              <a:gd name="connsiteX72" fmla="*/ 4162552 w 5786079"/>
              <a:gd name="connsiteY72" fmla="*/ 1493187 h 1623816"/>
              <a:gd name="connsiteX73" fmla="*/ 3919956 w 5786079"/>
              <a:gd name="connsiteY73" fmla="*/ 1530510 h 1623816"/>
              <a:gd name="connsiteX74" fmla="*/ 3565393 w 5786079"/>
              <a:gd name="connsiteY74" fmla="*/ 1586493 h 1623816"/>
              <a:gd name="connsiteX75" fmla="*/ 3472087 w 5786079"/>
              <a:gd name="connsiteY75" fmla="*/ 1605154 h 1623816"/>
              <a:gd name="connsiteX76" fmla="*/ 3341458 w 5786079"/>
              <a:gd name="connsiteY76" fmla="*/ 1623816 h 1623816"/>
              <a:gd name="connsiteX77" fmla="*/ 1512658 w 5786079"/>
              <a:gd name="connsiteY77" fmla="*/ 1605154 h 1623816"/>
              <a:gd name="connsiteX78" fmla="*/ 1382030 w 5786079"/>
              <a:gd name="connsiteY78" fmla="*/ 1567832 h 1623816"/>
              <a:gd name="connsiteX79" fmla="*/ 1232740 w 5786079"/>
              <a:gd name="connsiteY79" fmla="*/ 1549171 h 1623816"/>
              <a:gd name="connsiteX80" fmla="*/ 1139434 w 5786079"/>
              <a:gd name="connsiteY80" fmla="*/ 1530510 h 1623816"/>
              <a:gd name="connsiteX81" fmla="*/ 1046128 w 5786079"/>
              <a:gd name="connsiteY81" fmla="*/ 1493187 h 1623816"/>
              <a:gd name="connsiteX82" fmla="*/ 971483 w 5786079"/>
              <a:gd name="connsiteY82" fmla="*/ 1455865 h 1623816"/>
              <a:gd name="connsiteX83" fmla="*/ 915499 w 5786079"/>
              <a:gd name="connsiteY83" fmla="*/ 1437203 h 1623816"/>
              <a:gd name="connsiteX84" fmla="*/ 784870 w 5786079"/>
              <a:gd name="connsiteY84" fmla="*/ 1381220 h 1623816"/>
              <a:gd name="connsiteX85" fmla="*/ 654242 w 5786079"/>
              <a:gd name="connsiteY85" fmla="*/ 1306575 h 1623816"/>
              <a:gd name="connsiteX86" fmla="*/ 616919 w 5786079"/>
              <a:gd name="connsiteY86" fmla="*/ 1269252 h 1623816"/>
              <a:gd name="connsiteX87" fmla="*/ 467630 w 5786079"/>
              <a:gd name="connsiteY87" fmla="*/ 1213269 h 1623816"/>
              <a:gd name="connsiteX88" fmla="*/ 392985 w 5786079"/>
              <a:gd name="connsiteY88" fmla="*/ 1175946 h 1623816"/>
              <a:gd name="connsiteX89" fmla="*/ 337001 w 5786079"/>
              <a:gd name="connsiteY89" fmla="*/ 1157285 h 1623816"/>
              <a:gd name="connsiteX90" fmla="*/ 225034 w 5786079"/>
              <a:gd name="connsiteY90" fmla="*/ 1063979 h 1623816"/>
              <a:gd name="connsiteX91" fmla="*/ 169050 w 5786079"/>
              <a:gd name="connsiteY91" fmla="*/ 1045318 h 1623816"/>
              <a:gd name="connsiteX92" fmla="*/ 57083 w 5786079"/>
              <a:gd name="connsiteY92" fmla="*/ 952012 h 1623816"/>
              <a:gd name="connsiteX93" fmla="*/ 38421 w 5786079"/>
              <a:gd name="connsiteY93" fmla="*/ 896028 h 1623816"/>
              <a:gd name="connsiteX94" fmla="*/ 1099 w 5786079"/>
              <a:gd name="connsiteY94" fmla="*/ 709416 h 1623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5786079" h="1623816">
                <a:moveTo>
                  <a:pt x="1099" y="709416"/>
                </a:moveTo>
                <a:cubicBezTo>
                  <a:pt x="7319" y="656543"/>
                  <a:pt x="2532" y="670302"/>
                  <a:pt x="75744" y="578787"/>
                </a:cubicBezTo>
                <a:cubicBezTo>
                  <a:pt x="89755" y="561274"/>
                  <a:pt x="95553" y="536814"/>
                  <a:pt x="113066" y="522803"/>
                </a:cubicBezTo>
                <a:cubicBezTo>
                  <a:pt x="128426" y="510515"/>
                  <a:pt x="150389" y="510362"/>
                  <a:pt x="169050" y="504142"/>
                </a:cubicBezTo>
                <a:cubicBezTo>
                  <a:pt x="175270" y="485481"/>
                  <a:pt x="173802" y="462067"/>
                  <a:pt x="187711" y="448158"/>
                </a:cubicBezTo>
                <a:cubicBezTo>
                  <a:pt x="201620" y="434249"/>
                  <a:pt x="226500" y="439050"/>
                  <a:pt x="243695" y="429497"/>
                </a:cubicBezTo>
                <a:cubicBezTo>
                  <a:pt x="282906" y="407713"/>
                  <a:pt x="323944" y="386570"/>
                  <a:pt x="355662" y="354852"/>
                </a:cubicBezTo>
                <a:cubicBezTo>
                  <a:pt x="501459" y="209055"/>
                  <a:pt x="348477" y="339782"/>
                  <a:pt x="542274" y="242885"/>
                </a:cubicBezTo>
                <a:cubicBezTo>
                  <a:pt x="567156" y="230444"/>
                  <a:pt x="592766" y="219365"/>
                  <a:pt x="616919" y="205563"/>
                </a:cubicBezTo>
                <a:cubicBezTo>
                  <a:pt x="636392" y="194436"/>
                  <a:pt x="652843" y="178270"/>
                  <a:pt x="672903" y="168240"/>
                </a:cubicBezTo>
                <a:cubicBezTo>
                  <a:pt x="690497" y="159443"/>
                  <a:pt x="710226" y="155799"/>
                  <a:pt x="728887" y="149579"/>
                </a:cubicBezTo>
                <a:cubicBezTo>
                  <a:pt x="889312" y="42626"/>
                  <a:pt x="686346" y="170848"/>
                  <a:pt x="840854" y="93595"/>
                </a:cubicBezTo>
                <a:cubicBezTo>
                  <a:pt x="860914" y="83565"/>
                  <a:pt x="879325" y="70284"/>
                  <a:pt x="896838" y="56273"/>
                </a:cubicBezTo>
                <a:cubicBezTo>
                  <a:pt x="910577" y="45282"/>
                  <a:pt x="917989" y="25881"/>
                  <a:pt x="934160" y="18950"/>
                </a:cubicBezTo>
                <a:cubicBezTo>
                  <a:pt x="963313" y="6456"/>
                  <a:pt x="996364" y="6509"/>
                  <a:pt x="1027466" y="289"/>
                </a:cubicBezTo>
                <a:cubicBezTo>
                  <a:pt x="1083450" y="6509"/>
                  <a:pt x="1140183" y="7903"/>
                  <a:pt x="1195417" y="18950"/>
                </a:cubicBezTo>
                <a:cubicBezTo>
                  <a:pt x="1233995" y="26666"/>
                  <a:pt x="1270062" y="43832"/>
                  <a:pt x="1307385" y="56273"/>
                </a:cubicBezTo>
                <a:cubicBezTo>
                  <a:pt x="1326046" y="62493"/>
                  <a:pt x="1345774" y="66137"/>
                  <a:pt x="1363368" y="74934"/>
                </a:cubicBezTo>
                <a:cubicBezTo>
                  <a:pt x="1455607" y="121053"/>
                  <a:pt x="1411622" y="103459"/>
                  <a:pt x="1493997" y="130918"/>
                </a:cubicBezTo>
                <a:cubicBezTo>
                  <a:pt x="1593524" y="124697"/>
                  <a:pt x="1694076" y="127809"/>
                  <a:pt x="1792577" y="112256"/>
                </a:cubicBezTo>
                <a:cubicBezTo>
                  <a:pt x="1814730" y="108758"/>
                  <a:pt x="1828500" y="84964"/>
                  <a:pt x="1848560" y="74934"/>
                </a:cubicBezTo>
                <a:cubicBezTo>
                  <a:pt x="1866154" y="66137"/>
                  <a:pt x="1885883" y="62493"/>
                  <a:pt x="1904544" y="56273"/>
                </a:cubicBezTo>
                <a:cubicBezTo>
                  <a:pt x="1948087" y="62493"/>
                  <a:pt x="1993444" y="61025"/>
                  <a:pt x="2035172" y="74934"/>
                </a:cubicBezTo>
                <a:cubicBezTo>
                  <a:pt x="2051863" y="80498"/>
                  <a:pt x="2058420" y="101700"/>
                  <a:pt x="2072495" y="112256"/>
                </a:cubicBezTo>
                <a:cubicBezTo>
                  <a:pt x="2108380" y="139169"/>
                  <a:pt x="2142814" y="170242"/>
                  <a:pt x="2184462" y="186901"/>
                </a:cubicBezTo>
                <a:cubicBezTo>
                  <a:pt x="2389338" y="268852"/>
                  <a:pt x="2307516" y="240360"/>
                  <a:pt x="2427058" y="280207"/>
                </a:cubicBezTo>
                <a:cubicBezTo>
                  <a:pt x="2512634" y="365783"/>
                  <a:pt x="2403453" y="264470"/>
                  <a:pt x="2539025" y="354852"/>
                </a:cubicBezTo>
                <a:cubicBezTo>
                  <a:pt x="2638849" y="421402"/>
                  <a:pt x="2494606" y="371740"/>
                  <a:pt x="2650993" y="410836"/>
                </a:cubicBezTo>
                <a:cubicBezTo>
                  <a:pt x="2712593" y="398516"/>
                  <a:pt x="2749029" y="409172"/>
                  <a:pt x="2781621" y="354852"/>
                </a:cubicBezTo>
                <a:cubicBezTo>
                  <a:pt x="2791741" y="337985"/>
                  <a:pt x="2783916" y="309780"/>
                  <a:pt x="2800283" y="298869"/>
                </a:cubicBezTo>
                <a:cubicBezTo>
                  <a:pt x="2826674" y="281275"/>
                  <a:pt x="2862626" y="287088"/>
                  <a:pt x="2893589" y="280207"/>
                </a:cubicBezTo>
                <a:cubicBezTo>
                  <a:pt x="2918626" y="274643"/>
                  <a:pt x="2943352" y="267766"/>
                  <a:pt x="2968234" y="261546"/>
                </a:cubicBezTo>
                <a:cubicBezTo>
                  <a:pt x="3096568" y="347102"/>
                  <a:pt x="3037647" y="322007"/>
                  <a:pt x="3136185" y="354852"/>
                </a:cubicBezTo>
                <a:cubicBezTo>
                  <a:pt x="3161067" y="342411"/>
                  <a:pt x="3184783" y="327298"/>
                  <a:pt x="3210830" y="317530"/>
                </a:cubicBezTo>
                <a:cubicBezTo>
                  <a:pt x="3243925" y="305119"/>
                  <a:pt x="3349765" y="286655"/>
                  <a:pt x="3378781" y="280207"/>
                </a:cubicBezTo>
                <a:cubicBezTo>
                  <a:pt x="3540389" y="244294"/>
                  <a:pt x="3356957" y="272265"/>
                  <a:pt x="3621377" y="242885"/>
                </a:cubicBezTo>
                <a:cubicBezTo>
                  <a:pt x="3658699" y="230444"/>
                  <a:pt x="3720903" y="242885"/>
                  <a:pt x="3733344" y="205563"/>
                </a:cubicBezTo>
                <a:cubicBezTo>
                  <a:pt x="3739564" y="186902"/>
                  <a:pt x="3740203" y="165316"/>
                  <a:pt x="3752005" y="149579"/>
                </a:cubicBezTo>
                <a:cubicBezTo>
                  <a:pt x="3823482" y="54276"/>
                  <a:pt x="3819566" y="64854"/>
                  <a:pt x="3901295" y="37612"/>
                </a:cubicBezTo>
                <a:cubicBezTo>
                  <a:pt x="4013262" y="43832"/>
                  <a:pt x="4126184" y="40414"/>
                  <a:pt x="4237197" y="56273"/>
                </a:cubicBezTo>
                <a:cubicBezTo>
                  <a:pt x="4259400" y="59445"/>
                  <a:pt x="4273708" y="82468"/>
                  <a:pt x="4293181" y="93595"/>
                </a:cubicBezTo>
                <a:cubicBezTo>
                  <a:pt x="4317334" y="107397"/>
                  <a:pt x="4344679" y="115487"/>
                  <a:pt x="4367825" y="130918"/>
                </a:cubicBezTo>
                <a:cubicBezTo>
                  <a:pt x="4470284" y="199224"/>
                  <a:pt x="4331184" y="143586"/>
                  <a:pt x="4461132" y="186901"/>
                </a:cubicBezTo>
                <a:cubicBezTo>
                  <a:pt x="4479793" y="168240"/>
                  <a:pt x="4500220" y="151192"/>
                  <a:pt x="4517115" y="130918"/>
                </a:cubicBezTo>
                <a:cubicBezTo>
                  <a:pt x="4531473" y="113688"/>
                  <a:pt x="4533614" y="83264"/>
                  <a:pt x="4554438" y="74934"/>
                </a:cubicBezTo>
                <a:cubicBezTo>
                  <a:pt x="4601002" y="56309"/>
                  <a:pt x="4653965" y="62493"/>
                  <a:pt x="4703728" y="56273"/>
                </a:cubicBezTo>
                <a:cubicBezTo>
                  <a:pt x="4728609" y="50053"/>
                  <a:pt x="4753807" y="44982"/>
                  <a:pt x="4778372" y="37612"/>
                </a:cubicBezTo>
                <a:cubicBezTo>
                  <a:pt x="4816054" y="26307"/>
                  <a:pt x="4851194" y="4204"/>
                  <a:pt x="4890340" y="289"/>
                </a:cubicBezTo>
                <a:cubicBezTo>
                  <a:pt x="4915860" y="-2263"/>
                  <a:pt x="4940103" y="12730"/>
                  <a:pt x="4964985" y="18950"/>
                </a:cubicBezTo>
                <a:cubicBezTo>
                  <a:pt x="4983646" y="31391"/>
                  <a:pt x="5000908" y="46243"/>
                  <a:pt x="5020968" y="56273"/>
                </a:cubicBezTo>
                <a:cubicBezTo>
                  <a:pt x="5180959" y="136269"/>
                  <a:pt x="5050383" y="51755"/>
                  <a:pt x="5188919" y="130918"/>
                </a:cubicBezTo>
                <a:cubicBezTo>
                  <a:pt x="5208392" y="142045"/>
                  <a:pt x="5227390" y="154229"/>
                  <a:pt x="5244903" y="168240"/>
                </a:cubicBezTo>
                <a:cubicBezTo>
                  <a:pt x="5258642" y="179231"/>
                  <a:pt x="5267138" y="196511"/>
                  <a:pt x="5282225" y="205563"/>
                </a:cubicBezTo>
                <a:cubicBezTo>
                  <a:pt x="5317562" y="226765"/>
                  <a:pt x="5427568" y="239117"/>
                  <a:pt x="5450177" y="242885"/>
                </a:cubicBezTo>
                <a:cubicBezTo>
                  <a:pt x="5608766" y="295748"/>
                  <a:pt x="5415405" y="222022"/>
                  <a:pt x="5543483" y="298869"/>
                </a:cubicBezTo>
                <a:cubicBezTo>
                  <a:pt x="5560350" y="308989"/>
                  <a:pt x="5581872" y="308733"/>
                  <a:pt x="5599466" y="317530"/>
                </a:cubicBezTo>
                <a:cubicBezTo>
                  <a:pt x="5744172" y="389883"/>
                  <a:pt x="5570713" y="326605"/>
                  <a:pt x="5711434" y="373514"/>
                </a:cubicBezTo>
                <a:cubicBezTo>
                  <a:pt x="5718532" y="409002"/>
                  <a:pt x="5729629" y="484548"/>
                  <a:pt x="5748756" y="522803"/>
                </a:cubicBezTo>
                <a:cubicBezTo>
                  <a:pt x="5758786" y="542863"/>
                  <a:pt x="5773638" y="560126"/>
                  <a:pt x="5786079" y="578787"/>
                </a:cubicBezTo>
                <a:cubicBezTo>
                  <a:pt x="5773638" y="597448"/>
                  <a:pt x="5763656" y="618008"/>
                  <a:pt x="5748756" y="634771"/>
                </a:cubicBezTo>
                <a:cubicBezTo>
                  <a:pt x="5713690" y="674221"/>
                  <a:pt x="5674111" y="709416"/>
                  <a:pt x="5636789" y="746738"/>
                </a:cubicBezTo>
                <a:lnTo>
                  <a:pt x="5543483" y="840044"/>
                </a:lnTo>
                <a:cubicBezTo>
                  <a:pt x="5531042" y="852485"/>
                  <a:pt x="5516716" y="863292"/>
                  <a:pt x="5506160" y="877367"/>
                </a:cubicBezTo>
                <a:cubicBezTo>
                  <a:pt x="5423785" y="987202"/>
                  <a:pt x="5472171" y="930018"/>
                  <a:pt x="5356870" y="1045318"/>
                </a:cubicBezTo>
                <a:cubicBezTo>
                  <a:pt x="5296812" y="1105375"/>
                  <a:pt x="5179518" y="1228843"/>
                  <a:pt x="5114274" y="1250591"/>
                </a:cubicBezTo>
                <a:lnTo>
                  <a:pt x="5058291" y="1269252"/>
                </a:lnTo>
                <a:cubicBezTo>
                  <a:pt x="4973356" y="1325876"/>
                  <a:pt x="5034621" y="1292125"/>
                  <a:pt x="4946323" y="1325236"/>
                </a:cubicBezTo>
                <a:cubicBezTo>
                  <a:pt x="4914958" y="1336998"/>
                  <a:pt x="4885624" y="1354886"/>
                  <a:pt x="4853017" y="1362558"/>
                </a:cubicBezTo>
                <a:cubicBezTo>
                  <a:pt x="4779354" y="1379890"/>
                  <a:pt x="4703288" y="1385040"/>
                  <a:pt x="4629083" y="1399881"/>
                </a:cubicBezTo>
                <a:cubicBezTo>
                  <a:pt x="4566879" y="1412322"/>
                  <a:pt x="4505043" y="1426774"/>
                  <a:pt x="4442470" y="1437203"/>
                </a:cubicBezTo>
                <a:cubicBezTo>
                  <a:pt x="4405148" y="1443424"/>
                  <a:pt x="4367439" y="1447657"/>
                  <a:pt x="4330503" y="1455865"/>
                </a:cubicBezTo>
                <a:cubicBezTo>
                  <a:pt x="4311301" y="1460132"/>
                  <a:pt x="4293721" y="1470259"/>
                  <a:pt x="4274519" y="1474526"/>
                </a:cubicBezTo>
                <a:cubicBezTo>
                  <a:pt x="4237583" y="1482734"/>
                  <a:pt x="4199654" y="1485767"/>
                  <a:pt x="4162552" y="1493187"/>
                </a:cubicBezTo>
                <a:cubicBezTo>
                  <a:pt x="3960530" y="1533591"/>
                  <a:pt x="4273132" y="1491267"/>
                  <a:pt x="3919956" y="1530510"/>
                </a:cubicBezTo>
                <a:cubicBezTo>
                  <a:pt x="3710016" y="1600490"/>
                  <a:pt x="3890571" y="1550363"/>
                  <a:pt x="3565393" y="1586493"/>
                </a:cubicBezTo>
                <a:cubicBezTo>
                  <a:pt x="3533869" y="1589996"/>
                  <a:pt x="3503373" y="1599940"/>
                  <a:pt x="3472087" y="1605154"/>
                </a:cubicBezTo>
                <a:cubicBezTo>
                  <a:pt x="3428700" y="1612385"/>
                  <a:pt x="3385001" y="1617595"/>
                  <a:pt x="3341458" y="1623816"/>
                </a:cubicBezTo>
                <a:lnTo>
                  <a:pt x="1512658" y="1605154"/>
                </a:lnTo>
                <a:cubicBezTo>
                  <a:pt x="1467391" y="1603861"/>
                  <a:pt x="1426436" y="1576713"/>
                  <a:pt x="1382030" y="1567832"/>
                </a:cubicBezTo>
                <a:cubicBezTo>
                  <a:pt x="1332853" y="1557997"/>
                  <a:pt x="1282307" y="1556797"/>
                  <a:pt x="1232740" y="1549171"/>
                </a:cubicBezTo>
                <a:cubicBezTo>
                  <a:pt x="1201391" y="1544348"/>
                  <a:pt x="1170536" y="1536730"/>
                  <a:pt x="1139434" y="1530510"/>
                </a:cubicBezTo>
                <a:cubicBezTo>
                  <a:pt x="1108332" y="1518069"/>
                  <a:pt x="1076739" y="1506792"/>
                  <a:pt x="1046128" y="1493187"/>
                </a:cubicBezTo>
                <a:cubicBezTo>
                  <a:pt x="1020707" y="1481889"/>
                  <a:pt x="997052" y="1466823"/>
                  <a:pt x="971483" y="1455865"/>
                </a:cubicBezTo>
                <a:cubicBezTo>
                  <a:pt x="953403" y="1448116"/>
                  <a:pt x="933093" y="1446000"/>
                  <a:pt x="915499" y="1437203"/>
                </a:cubicBezTo>
                <a:cubicBezTo>
                  <a:pt x="786630" y="1372768"/>
                  <a:pt x="940217" y="1420056"/>
                  <a:pt x="784870" y="1381220"/>
                </a:cubicBezTo>
                <a:cubicBezTo>
                  <a:pt x="733789" y="1355679"/>
                  <a:pt x="698202" y="1341743"/>
                  <a:pt x="654242" y="1306575"/>
                </a:cubicBezTo>
                <a:cubicBezTo>
                  <a:pt x="640503" y="1295584"/>
                  <a:pt x="632195" y="1277981"/>
                  <a:pt x="616919" y="1269252"/>
                </a:cubicBezTo>
                <a:cubicBezTo>
                  <a:pt x="539596" y="1225067"/>
                  <a:pt x="535282" y="1242263"/>
                  <a:pt x="467630" y="1213269"/>
                </a:cubicBezTo>
                <a:cubicBezTo>
                  <a:pt x="442061" y="1202311"/>
                  <a:pt x="418554" y="1186904"/>
                  <a:pt x="392985" y="1175946"/>
                </a:cubicBezTo>
                <a:cubicBezTo>
                  <a:pt x="374905" y="1168197"/>
                  <a:pt x="354595" y="1166082"/>
                  <a:pt x="337001" y="1157285"/>
                </a:cubicBezTo>
                <a:cubicBezTo>
                  <a:pt x="214889" y="1096230"/>
                  <a:pt x="348849" y="1146523"/>
                  <a:pt x="225034" y="1063979"/>
                </a:cubicBezTo>
                <a:cubicBezTo>
                  <a:pt x="208667" y="1053068"/>
                  <a:pt x="187711" y="1051538"/>
                  <a:pt x="169050" y="1045318"/>
                </a:cubicBezTo>
                <a:cubicBezTo>
                  <a:pt x="127741" y="1017778"/>
                  <a:pt x="85820" y="995117"/>
                  <a:pt x="57083" y="952012"/>
                </a:cubicBezTo>
                <a:cubicBezTo>
                  <a:pt x="46172" y="935645"/>
                  <a:pt x="43192" y="915112"/>
                  <a:pt x="38421" y="896028"/>
                </a:cubicBezTo>
                <a:cubicBezTo>
                  <a:pt x="16100" y="806746"/>
                  <a:pt x="-5121" y="762289"/>
                  <a:pt x="1099" y="709416"/>
                </a:cubicBezTo>
                <a:close/>
              </a:path>
            </a:pathLst>
          </a:cu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rapezoid 5"/>
          <p:cNvSpPr/>
          <p:nvPr/>
        </p:nvSpPr>
        <p:spPr>
          <a:xfrm>
            <a:off x="443541" y="3795137"/>
            <a:ext cx="7872875" cy="2106234"/>
          </a:xfrm>
          <a:prstGeom prst="trapezoid">
            <a:avLst>
              <a:gd name="adj" fmla="val 29651"/>
            </a:avLst>
          </a:prstGeom>
          <a:gradFill flip="none" rotWithShape="1">
            <a:gsLst>
              <a:gs pos="0">
                <a:srgbClr val="99FF66">
                  <a:shade val="30000"/>
                  <a:satMod val="115000"/>
                </a:srgbClr>
              </a:gs>
              <a:gs pos="50000">
                <a:srgbClr val="99FF66">
                  <a:shade val="67500"/>
                  <a:satMod val="115000"/>
                </a:srgbClr>
              </a:gs>
              <a:gs pos="100000">
                <a:srgbClr val="99FF66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Gleichschenkliges Dreieck 6"/>
          <p:cNvSpPr/>
          <p:nvPr/>
        </p:nvSpPr>
        <p:spPr>
          <a:xfrm>
            <a:off x="1499661" y="3708814"/>
            <a:ext cx="5280585" cy="2192557"/>
          </a:xfrm>
          <a:prstGeom prst="triangle">
            <a:avLst/>
          </a:prstGeom>
          <a:noFill/>
          <a:ln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feld 7"/>
          <p:cNvSpPr txBox="1"/>
          <p:nvPr/>
        </p:nvSpPr>
        <p:spPr>
          <a:xfrm>
            <a:off x="443541" y="4078812"/>
            <a:ext cx="772886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Situation</a:t>
            </a:r>
          </a:p>
          <a:p>
            <a:pPr algn="ctr"/>
            <a:r>
              <a:rPr lang="de-AT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Roles</a:t>
            </a:r>
            <a:r>
              <a:rPr lang="de-AT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Goals</a:t>
            </a:r>
            <a:endParaRPr lang="de-AT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eschweifte Klammer rechts 13"/>
          <p:cNvSpPr/>
          <p:nvPr/>
        </p:nvSpPr>
        <p:spPr>
          <a:xfrm rot="16200000">
            <a:off x="3985925" y="-931401"/>
            <a:ext cx="788111" cy="7584843"/>
          </a:xfrm>
          <a:prstGeom prst="rightBrace">
            <a:avLst>
              <a:gd name="adj1" fmla="val 31910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ahmen 9"/>
          <p:cNvSpPr/>
          <p:nvPr/>
        </p:nvSpPr>
        <p:spPr>
          <a:xfrm>
            <a:off x="1719760" y="188640"/>
            <a:ext cx="5508612" cy="2201951"/>
          </a:xfrm>
          <a:prstGeom prst="bevel">
            <a:avLst>
              <a:gd name="adj" fmla="val 6082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2551403" y="748152"/>
            <a:ext cx="1124271" cy="902439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/>
          </a:p>
        </p:txBody>
      </p:sp>
      <p:sp>
        <p:nvSpPr>
          <p:cNvPr id="15" name="Rechteck 14"/>
          <p:cNvSpPr/>
          <p:nvPr/>
        </p:nvSpPr>
        <p:spPr>
          <a:xfrm>
            <a:off x="3675675" y="748152"/>
            <a:ext cx="224854" cy="902439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/>
          </a:p>
        </p:txBody>
      </p:sp>
      <p:sp>
        <p:nvSpPr>
          <p:cNvPr id="16" name="Gleichschenkliges Dreieck 15"/>
          <p:cNvSpPr/>
          <p:nvPr/>
        </p:nvSpPr>
        <p:spPr>
          <a:xfrm rot="5400000">
            <a:off x="4101375" y="669960"/>
            <a:ext cx="947434" cy="1079300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/>
          </a:p>
        </p:txBody>
      </p:sp>
      <p:sp>
        <p:nvSpPr>
          <p:cNvPr id="17" name="Rechteck 16"/>
          <p:cNvSpPr/>
          <p:nvPr/>
        </p:nvSpPr>
        <p:spPr>
          <a:xfrm>
            <a:off x="5114742" y="735894"/>
            <a:ext cx="1180326" cy="94743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/>
          </a:p>
        </p:txBody>
      </p:sp>
      <p:sp>
        <p:nvSpPr>
          <p:cNvPr id="18" name="Textfeld 17"/>
          <p:cNvSpPr txBox="1"/>
          <p:nvPr/>
        </p:nvSpPr>
        <p:spPr>
          <a:xfrm>
            <a:off x="2945039" y="268023"/>
            <a:ext cx="2923105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24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endParaRPr lang="de-AT" sz="24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281578" y="1117038"/>
            <a:ext cx="1573980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</a:t>
            </a:r>
            <a:endParaRPr lang="de-AT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326549" y="1683327"/>
            <a:ext cx="2923105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de-AT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495791" y="1117038"/>
            <a:ext cx="1978717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AT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710004" y="1106799"/>
            <a:ext cx="1978717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de-AT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arallelogramm 22"/>
          <p:cNvSpPr/>
          <p:nvPr/>
        </p:nvSpPr>
        <p:spPr>
          <a:xfrm>
            <a:off x="1966782" y="616896"/>
            <a:ext cx="584621" cy="1185429"/>
          </a:xfrm>
          <a:prstGeom prst="parallelogram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/>
          </a:p>
        </p:txBody>
      </p:sp>
      <p:sp>
        <p:nvSpPr>
          <p:cNvPr id="24" name="Parallelogramm 23"/>
          <p:cNvSpPr/>
          <p:nvPr/>
        </p:nvSpPr>
        <p:spPr>
          <a:xfrm flipH="1">
            <a:off x="6373926" y="616896"/>
            <a:ext cx="584621" cy="1185429"/>
          </a:xfrm>
          <a:prstGeom prst="parallelogram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/>
          </a:p>
        </p:txBody>
      </p:sp>
      <p:sp>
        <p:nvSpPr>
          <p:cNvPr id="25" name="Textfeld 24"/>
          <p:cNvSpPr txBox="1"/>
          <p:nvPr/>
        </p:nvSpPr>
        <p:spPr>
          <a:xfrm>
            <a:off x="1966782" y="1896419"/>
            <a:ext cx="89941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de-AT"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</a:p>
          <a:p>
            <a:r>
              <a:rPr lang="de-AT"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„if</a:t>
            </a:r>
            <a:r>
              <a:rPr lang="de-AT"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then“</a:t>
            </a:r>
            <a:endParaRPr lang="de-AT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149072" y="1868473"/>
            <a:ext cx="899417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de-AT"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Telos</a:t>
            </a:r>
          </a:p>
          <a:p>
            <a:pPr algn="r"/>
            <a:r>
              <a:rPr lang="de-AT" sz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de-AT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876841" y="1127176"/>
            <a:ext cx="573537" cy="2616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de-AT" sz="105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if</a:t>
            </a:r>
            <a:endParaRPr lang="de-AT" sz="105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6295068" y="1117038"/>
            <a:ext cx="573537" cy="2616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AT" sz="11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te</a:t>
            </a:r>
            <a:endParaRPr lang="de-AT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418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-9525" y="166688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>
                <a:cs typeface="Arial" charset="0"/>
              </a:rPr>
              <a:t>11</a:t>
            </a:r>
            <a:r>
              <a:rPr lang="de-AT" altLang="de-DE" sz="2400" i="1" baseline="30000">
                <a:cs typeface="Arial" charset="0"/>
              </a:rPr>
              <a:t>th</a:t>
            </a:r>
            <a:r>
              <a:rPr lang="de-AT" altLang="de-DE" sz="2400" i="1">
                <a:cs typeface="Arial" charset="0"/>
              </a:rPr>
              <a:t> November 2014</a:t>
            </a:r>
          </a:p>
        </p:txBody>
      </p:sp>
      <p:sp>
        <p:nvSpPr>
          <p:cNvPr id="16" name="Textfeld 23"/>
          <p:cNvSpPr txBox="1">
            <a:spLocks noChangeArrowheads="1"/>
          </p:cNvSpPr>
          <p:nvPr/>
        </p:nvSpPr>
        <p:spPr bwMode="auto">
          <a:xfrm>
            <a:off x="-9525" y="2011363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Theory</a:t>
            </a:r>
          </a:p>
        </p:txBody>
      </p:sp>
      <p:sp>
        <p:nvSpPr>
          <p:cNvPr id="5" name="Textfeld 23"/>
          <p:cNvSpPr txBox="1">
            <a:spLocks noChangeArrowheads="1"/>
          </p:cNvSpPr>
          <p:nvPr/>
        </p:nvSpPr>
        <p:spPr bwMode="auto">
          <a:xfrm>
            <a:off x="-31405" y="3090863"/>
            <a:ext cx="9145588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algn="ctr">
              <a:buFontTx/>
              <a:buAutoNum type="arabicPeriod"/>
            </a:pPr>
            <a:r>
              <a:rPr lang="de-AT" sz="4400" b="1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Roles – Rules</a:t>
            </a:r>
          </a:p>
          <a:p>
            <a:pPr algn="ctr"/>
            <a:endParaRPr lang="de-AT" sz="4400" b="1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2" algn="ctr"/>
            <a:r>
              <a:rPr lang="de-AT" sz="4400" b="1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Elements </a:t>
            </a:r>
            <a:r>
              <a:rPr lang="de-AT" sz="4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 Legal Norms</a:t>
            </a:r>
          </a:p>
          <a:p>
            <a:pPr algn="ctr"/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030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161764" y="2132856"/>
            <a:ext cx="8820472" cy="4392488"/>
            <a:chOff x="161764" y="2132856"/>
            <a:chExt cx="8820472" cy="4392488"/>
          </a:xfrm>
        </p:grpSpPr>
        <p:sp>
          <p:nvSpPr>
            <p:cNvPr id="4" name="Rahmen 3"/>
            <p:cNvSpPr/>
            <p:nvPr/>
          </p:nvSpPr>
          <p:spPr>
            <a:xfrm>
              <a:off x="161764" y="2132856"/>
              <a:ext cx="8820472" cy="4392488"/>
            </a:xfrm>
            <a:prstGeom prst="bevel">
              <a:avLst>
                <a:gd name="adj" fmla="val 6082"/>
              </a:avLst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1493404" y="3248980"/>
              <a:ext cx="1800200" cy="1800200"/>
            </a:xfrm>
            <a:prstGeom prst="ellipse">
              <a:avLst/>
            </a:prstGeom>
            <a:no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" name="Rechteck 8"/>
            <p:cNvSpPr/>
            <p:nvPr/>
          </p:nvSpPr>
          <p:spPr>
            <a:xfrm>
              <a:off x="3293604" y="3248980"/>
              <a:ext cx="360040" cy="1800200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1" name="Gleichschenkliges Dreieck 10"/>
            <p:cNvSpPr/>
            <p:nvPr/>
          </p:nvSpPr>
          <p:spPr>
            <a:xfrm rot="5400000">
              <a:off x="3788786" y="3305409"/>
              <a:ext cx="1889956" cy="1728192"/>
            </a:xfrm>
            <a:prstGeom prst="triangle">
              <a:avLst/>
            </a:prstGeom>
            <a:no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5597860" y="3224527"/>
              <a:ext cx="1889956" cy="1889956"/>
            </a:xfrm>
            <a:prstGeom prst="rect">
              <a:avLst/>
            </a:prstGeom>
            <a:no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1133364" y="2384689"/>
              <a:ext cx="46805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3600" b="1" smtClean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Norm</a:t>
              </a:r>
              <a:endParaRPr lang="de-AT" sz="36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1061356" y="3984839"/>
              <a:ext cx="25202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Adressee</a:t>
              </a:r>
              <a:endParaRPr lang="de-AT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1133364" y="5114483"/>
              <a:ext cx="4680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Ought</a:t>
              </a:r>
              <a:endParaRPr lang="de-AT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3005572" y="3984839"/>
              <a:ext cx="31683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  <a:endParaRPr lang="de-AT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4949788" y="3964414"/>
              <a:ext cx="31683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Object</a:t>
              </a:r>
              <a:endParaRPr lang="de-AT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Parallelogramm 1"/>
            <p:cNvSpPr/>
            <p:nvPr/>
          </p:nvSpPr>
          <p:spPr>
            <a:xfrm>
              <a:off x="557300" y="2987148"/>
              <a:ext cx="936104" cy="2364713"/>
            </a:xfrm>
            <a:prstGeom prst="parallelogram">
              <a:avLst/>
            </a:prstGeom>
            <a:no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8" name="Parallelogramm 17"/>
            <p:cNvSpPr/>
            <p:nvPr/>
          </p:nvSpPr>
          <p:spPr>
            <a:xfrm flipH="1">
              <a:off x="7614084" y="2987148"/>
              <a:ext cx="936104" cy="2364713"/>
            </a:xfrm>
            <a:prstGeom prst="parallelogram">
              <a:avLst/>
            </a:prstGeom>
            <a:no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557300" y="5539562"/>
              <a:ext cx="14401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Condition</a:t>
              </a:r>
            </a:p>
            <a:p>
              <a:r>
                <a:rPr lang="de-AT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„if</a:t>
              </a:r>
              <a:r>
                <a:rPr lang="de-AT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then“</a:t>
              </a:r>
              <a:endParaRPr lang="de-AT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7254044" y="5483815"/>
              <a:ext cx="14401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e-AT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Telos</a:t>
              </a:r>
            </a:p>
            <a:p>
              <a:pPr algn="r"/>
              <a:r>
                <a:rPr lang="de-AT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final</a:t>
              </a:r>
              <a:endParaRPr lang="de-AT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13284" y="4005064"/>
              <a:ext cx="918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e-AT" sz="140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if</a:t>
              </a:r>
              <a:endParaRPr lang="de-AT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7487816" y="3984839"/>
              <a:ext cx="9183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e-AT" sz="160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te</a:t>
              </a:r>
              <a:endParaRPr lang="de-AT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" name="Textfeld 21"/>
          <p:cNvSpPr txBox="1"/>
          <p:nvPr/>
        </p:nvSpPr>
        <p:spPr>
          <a:xfrm>
            <a:off x="43016" y="517630"/>
            <a:ext cx="9100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 of the legal norm</a:t>
            </a:r>
            <a:endParaRPr lang="de-AT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/>
          <p:cNvSpPr/>
          <p:nvPr/>
        </p:nvSpPr>
        <p:spPr>
          <a:xfrm>
            <a:off x="161764" y="2132856"/>
            <a:ext cx="8820472" cy="4392488"/>
          </a:xfrm>
          <a:prstGeom prst="bevel">
            <a:avLst>
              <a:gd name="adj" fmla="val 6082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93404" y="3248980"/>
            <a:ext cx="1800200" cy="1800200"/>
          </a:xfrm>
          <a:prstGeom prst="ellipse">
            <a:avLst/>
          </a:prstGeom>
          <a:solidFill>
            <a:srgbClr val="00206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/>
          <p:cNvSpPr/>
          <p:nvPr/>
        </p:nvSpPr>
        <p:spPr>
          <a:xfrm>
            <a:off x="3293604" y="3248980"/>
            <a:ext cx="360040" cy="180020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788786" y="3305409"/>
            <a:ext cx="1889956" cy="1728192"/>
          </a:xfrm>
          <a:prstGeom prst="triangl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5597860" y="3224527"/>
            <a:ext cx="1889956" cy="18899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/>
          <p:cNvSpPr txBox="1"/>
          <p:nvPr/>
        </p:nvSpPr>
        <p:spPr>
          <a:xfrm>
            <a:off x="1133364" y="2384689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endParaRPr lang="de-AT" sz="36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61356" y="39848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33364" y="5114483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05572" y="39848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949788" y="396441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arallelogramm 1"/>
          <p:cNvSpPr/>
          <p:nvPr/>
        </p:nvSpPr>
        <p:spPr>
          <a:xfrm>
            <a:off x="557300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arallelogramm 17"/>
          <p:cNvSpPr/>
          <p:nvPr/>
        </p:nvSpPr>
        <p:spPr>
          <a:xfrm flipH="1">
            <a:off x="7614084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557300" y="553956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</a:p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„if</a:t>
            </a:r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then“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254044" y="548381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Telos</a:t>
            </a:r>
          </a:p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13284" y="4005064"/>
            <a:ext cx="91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if</a:t>
            </a:r>
            <a:endParaRPr lang="de-AT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487816" y="3984839"/>
            <a:ext cx="918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te</a:t>
            </a:r>
            <a:endParaRPr lang="de-AT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80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/>
          <p:cNvSpPr/>
          <p:nvPr/>
        </p:nvSpPr>
        <p:spPr>
          <a:xfrm>
            <a:off x="161764" y="2132856"/>
            <a:ext cx="8820472" cy="4392488"/>
          </a:xfrm>
          <a:prstGeom prst="bevel">
            <a:avLst>
              <a:gd name="adj" fmla="val 6082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93404" y="3248980"/>
            <a:ext cx="1800200" cy="18002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/>
          <p:cNvSpPr/>
          <p:nvPr/>
        </p:nvSpPr>
        <p:spPr>
          <a:xfrm>
            <a:off x="3293604" y="3248980"/>
            <a:ext cx="360040" cy="1800200"/>
          </a:xfrm>
          <a:prstGeom prst="rect">
            <a:avLst/>
          </a:prstGeom>
          <a:solidFill>
            <a:srgbClr val="00206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788786" y="3305409"/>
            <a:ext cx="1889956" cy="1728192"/>
          </a:xfrm>
          <a:prstGeom prst="triangl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5597860" y="3224527"/>
            <a:ext cx="1889956" cy="18899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/>
          <p:cNvSpPr txBox="1"/>
          <p:nvPr/>
        </p:nvSpPr>
        <p:spPr>
          <a:xfrm>
            <a:off x="1133364" y="2384689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600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</a:t>
            </a:r>
            <a:endParaRPr lang="de-AT" sz="36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61356" y="39848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Adressee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33364" y="5114483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Ought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05572" y="39848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949788" y="396441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arallelogramm 1"/>
          <p:cNvSpPr/>
          <p:nvPr/>
        </p:nvSpPr>
        <p:spPr>
          <a:xfrm>
            <a:off x="557300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arallelogramm 17"/>
          <p:cNvSpPr/>
          <p:nvPr/>
        </p:nvSpPr>
        <p:spPr>
          <a:xfrm flipH="1">
            <a:off x="7614084" y="2987148"/>
            <a:ext cx="936104" cy="2364713"/>
          </a:xfrm>
          <a:prstGeom prst="parallelogram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feld 18"/>
          <p:cNvSpPr txBox="1"/>
          <p:nvPr/>
        </p:nvSpPr>
        <p:spPr>
          <a:xfrm>
            <a:off x="557300" y="553956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</a:p>
          <a:p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„if</a:t>
            </a:r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then“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7254044" y="548381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Telos</a:t>
            </a:r>
          </a:p>
          <a:p>
            <a:pPr algn="r"/>
            <a:r>
              <a:rPr lang="de-AT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de-AT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13284" y="4005064"/>
            <a:ext cx="91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if</a:t>
            </a:r>
            <a:endParaRPr lang="de-AT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487816" y="3984839"/>
            <a:ext cx="918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te</a:t>
            </a:r>
            <a:endParaRPr lang="de-AT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94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386</Words>
  <Application>Microsoft Office PowerPoint</Application>
  <PresentationFormat>Bildschirmpräsentation (4:3)</PresentationFormat>
  <Paragraphs>205</Paragraphs>
  <Slides>20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10</cp:revision>
  <dcterms:created xsi:type="dcterms:W3CDTF">2012-08-25T07:38:34Z</dcterms:created>
  <dcterms:modified xsi:type="dcterms:W3CDTF">2014-11-14T08:44:22Z</dcterms:modified>
</cp:coreProperties>
</file>