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7" r:id="rId4"/>
    <p:sldId id="268" r:id="rId5"/>
    <p:sldId id="270" r:id="rId6"/>
    <p:sldId id="269" r:id="rId7"/>
    <p:sldId id="261" r:id="rId8"/>
    <p:sldId id="262" r:id="rId9"/>
    <p:sldId id="271" r:id="rId10"/>
    <p:sldId id="272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iedrich.Lachmayer@uibk.ac.at" TargetMode="External"/><Relationship Id="rId2" Type="http://schemas.openxmlformats.org/officeDocument/2006/relationships/hyperlink" Target="mailto:Marijan.Pavcnik@pf.uni-lj.s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jusletter-it.weblaw.ch/visualisierung/visualisierung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-10318" y="166687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10" name="Textfeld 23"/>
          <p:cNvSpPr txBox="1">
            <a:spLocks noChangeArrowheads="1"/>
          </p:cNvSpPr>
          <p:nvPr/>
        </p:nvSpPr>
        <p:spPr bwMode="auto">
          <a:xfrm>
            <a:off x="-10318" y="141277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589981" y="6237312"/>
            <a:ext cx="791482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AT" altLang="de-DE" sz="2400" i="1">
              <a:cs typeface="Arial" charset="0"/>
            </a:endParaRPr>
          </a:p>
        </p:txBody>
      </p:sp>
      <p:sp>
        <p:nvSpPr>
          <p:cNvPr id="15" name="Textfeld 23"/>
          <p:cNvSpPr txBox="1">
            <a:spLocks noChangeArrowheads="1"/>
          </p:cNvSpPr>
          <p:nvPr/>
        </p:nvSpPr>
        <p:spPr bwMode="auto">
          <a:xfrm>
            <a:off x="-24607" y="2348880"/>
            <a:ext cx="914400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Interpretations</a:t>
            </a:r>
          </a:p>
          <a:p>
            <a:pPr algn="ctr"/>
            <a:r>
              <a:rPr lang="de-DE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(re)productive Actions</a:t>
            </a:r>
            <a:endParaRPr lang="de-AT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0" y="5441742"/>
            <a:ext cx="91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itchFamily="34" charset="0"/>
                <a:cs typeface="Arial" pitchFamily="34" charset="0"/>
              </a:rPr>
              <a:t>IRIS 2014, 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Die Gesetzesauslegung als (re)produktiver Akt</a:t>
            </a:r>
            <a:endParaRPr lang="de-A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16532" y="4005064"/>
            <a:ext cx="40324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/>
              <a:t>Marijan </a:t>
            </a:r>
            <a:r>
              <a:rPr lang="sl-SI" sz="2400" b="1" smtClean="0"/>
              <a:t>Pavčnik</a:t>
            </a:r>
            <a:endParaRPr lang="de-AT" sz="2400" b="1" smtClean="0"/>
          </a:p>
          <a:p>
            <a:pPr algn="ctr"/>
            <a:r>
              <a:rPr lang="sl-SI" smtClean="0"/>
              <a:t>Pravna fakulteta </a:t>
            </a:r>
            <a:endParaRPr lang="de-AT"/>
          </a:p>
          <a:p>
            <a:pPr algn="ctr"/>
            <a:r>
              <a:rPr lang="sl-SI"/>
              <a:t>     Poljanski nasip 2, 1000 Ljubljana, SLO</a:t>
            </a:r>
            <a:endParaRPr lang="de-AT"/>
          </a:p>
          <a:p>
            <a:pPr algn="ctr"/>
            <a:r>
              <a:rPr lang="sl-SI"/>
              <a:t>     </a:t>
            </a:r>
            <a:r>
              <a:rPr lang="sl-SI" u="sng">
                <a:hlinkClick r:id="rId2"/>
              </a:rPr>
              <a:t>Marijan.Pavcnik@pf.uni-lj.si</a:t>
            </a:r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4670202" y="4005064"/>
            <a:ext cx="422227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/>
              <a:t>Friedrich </a:t>
            </a:r>
            <a:r>
              <a:rPr lang="sl-SI" sz="2400" b="1" smtClean="0"/>
              <a:t>Lachmayer</a:t>
            </a:r>
            <a:endParaRPr lang="de-AT" sz="2400" b="1" smtClean="0"/>
          </a:p>
          <a:p>
            <a:pPr algn="ctr"/>
            <a:r>
              <a:rPr lang="sl-SI" smtClean="0"/>
              <a:t>Universtität </a:t>
            </a:r>
            <a:r>
              <a:rPr lang="sl-SI"/>
              <a:t>Innsbruck</a:t>
            </a:r>
            <a:endParaRPr lang="de-AT"/>
          </a:p>
          <a:p>
            <a:pPr algn="ctr"/>
            <a:r>
              <a:rPr lang="sl-SI"/>
              <a:t>       Privat: Tigergasse </a:t>
            </a:r>
            <a:r>
              <a:rPr lang="sl-SI" smtClean="0"/>
              <a:t>12/12</a:t>
            </a:r>
            <a:r>
              <a:rPr lang="de-AT" smtClean="0"/>
              <a:t>, </a:t>
            </a:r>
            <a:r>
              <a:rPr lang="sl-SI" smtClean="0"/>
              <a:t>1080 </a:t>
            </a:r>
            <a:r>
              <a:rPr lang="sl-SI"/>
              <a:t>Wien, AT</a:t>
            </a:r>
            <a:endParaRPr lang="de-AT"/>
          </a:p>
          <a:p>
            <a:pPr algn="ctr"/>
            <a:r>
              <a:rPr lang="sl-SI"/>
              <a:t>       </a:t>
            </a:r>
            <a:r>
              <a:rPr lang="sl-SI" u="sng">
                <a:hlinkClick r:id="rId3"/>
              </a:rPr>
              <a:t>Friedrich.Lachmayer@uibk.ac.at</a:t>
            </a:r>
            <a:r>
              <a:rPr lang="sl-SI"/>
              <a:t> </a:t>
            </a:r>
            <a:endParaRPr lang="de-AT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2700" y="6475239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Acoustic-Files (germ.) </a:t>
            </a: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de-AT" altLang="de-DE" sz="1600" u="sng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://jusletter-it.weblaw.ch/visualisierung/visualisierung.html</a:t>
            </a:r>
            <a:endParaRPr lang="de-AT" alt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87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lussdiagramm: Gespeicherte Daten 132"/>
          <p:cNvSpPr/>
          <p:nvPr/>
        </p:nvSpPr>
        <p:spPr>
          <a:xfrm rot="5400000">
            <a:off x="3739819" y="-533465"/>
            <a:ext cx="1906198" cy="3731465"/>
          </a:xfrm>
          <a:prstGeom prst="flowChartOnlineStorag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34" name="Rechteck 133"/>
          <p:cNvSpPr/>
          <p:nvPr/>
        </p:nvSpPr>
        <p:spPr>
          <a:xfrm>
            <a:off x="3859314" y="2778871"/>
            <a:ext cx="1539127" cy="146958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cxnSp>
        <p:nvCxnSpPr>
          <p:cNvPr id="135" name="Gerade Verbindung 134"/>
          <p:cNvCxnSpPr/>
          <p:nvPr/>
        </p:nvCxnSpPr>
        <p:spPr>
          <a:xfrm>
            <a:off x="3948538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4037763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>
            <a:off x="412698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>
            <a:off x="4216212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>
            <a:off x="430543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>
            <a:off x="4394662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>
            <a:off x="448388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>
            <a:off x="4573111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/>
          <p:cNvCxnSpPr/>
          <p:nvPr/>
        </p:nvCxnSpPr>
        <p:spPr>
          <a:xfrm>
            <a:off x="466233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>
            <a:off x="4751561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>
            <a:off x="484078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>
            <a:off x="4930011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5019234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>
            <a:off x="5108460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>
            <a:off x="5197684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 Verbindung 149"/>
          <p:cNvCxnSpPr/>
          <p:nvPr/>
        </p:nvCxnSpPr>
        <p:spPr>
          <a:xfrm>
            <a:off x="5286909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rot="5400000">
            <a:off x="4628877" y="2094501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 rot="5400000">
            <a:off x="4628877" y="2179693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5400000">
            <a:off x="4628877" y="2264887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 rot="5400000">
            <a:off x="4628877" y="2350082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rot="5400000">
            <a:off x="4628877" y="2435274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rot="5400000">
            <a:off x="4628877" y="2520468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 rot="5400000">
            <a:off x="4628877" y="2605662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 rot="5400000">
            <a:off x="4628877" y="2690856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158"/>
          <p:cNvCxnSpPr/>
          <p:nvPr/>
        </p:nvCxnSpPr>
        <p:spPr>
          <a:xfrm rot="5400000">
            <a:off x="4628877" y="2776048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rot="5400000">
            <a:off x="4628877" y="2861242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 rot="5400000">
            <a:off x="4628877" y="2946436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/>
          <p:nvPr/>
        </p:nvCxnSpPr>
        <p:spPr>
          <a:xfrm rot="5400000">
            <a:off x="4628877" y="3031628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 rot="5400000">
            <a:off x="4628877" y="3116823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rot="5400000">
            <a:off x="4628877" y="3202017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rot="5400000">
            <a:off x="4628877" y="3287209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rot="5400000">
            <a:off x="4628877" y="3372403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hteck 166"/>
          <p:cNvSpPr/>
          <p:nvPr/>
        </p:nvSpPr>
        <p:spPr>
          <a:xfrm>
            <a:off x="4216210" y="3375227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68" name="Rechteck 167"/>
          <p:cNvSpPr/>
          <p:nvPr/>
        </p:nvSpPr>
        <p:spPr>
          <a:xfrm>
            <a:off x="4483886" y="3204840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69" name="Rechteck 168"/>
          <p:cNvSpPr/>
          <p:nvPr/>
        </p:nvSpPr>
        <p:spPr>
          <a:xfrm>
            <a:off x="4930008" y="4055091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0" name="Rechteck 169"/>
          <p:cNvSpPr/>
          <p:nvPr/>
        </p:nvSpPr>
        <p:spPr>
          <a:xfrm>
            <a:off x="5019234" y="3539658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1" name="Rechteck 170"/>
          <p:cNvSpPr/>
          <p:nvPr/>
        </p:nvSpPr>
        <p:spPr>
          <a:xfrm>
            <a:off x="4930499" y="3037335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2" name="Rechteck 171"/>
          <p:cNvSpPr/>
          <p:nvPr/>
        </p:nvSpPr>
        <p:spPr>
          <a:xfrm>
            <a:off x="4126986" y="3969898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3" name="Rechteck 172"/>
          <p:cNvSpPr/>
          <p:nvPr/>
        </p:nvSpPr>
        <p:spPr>
          <a:xfrm>
            <a:off x="5108460" y="3204840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cxnSp>
        <p:nvCxnSpPr>
          <p:cNvPr id="177" name="Gerade Verbindung 176"/>
          <p:cNvCxnSpPr/>
          <p:nvPr/>
        </p:nvCxnSpPr>
        <p:spPr>
          <a:xfrm flipV="1">
            <a:off x="4485415" y="3674860"/>
            <a:ext cx="221533" cy="1277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Gerade Verbindung 177"/>
          <p:cNvCxnSpPr/>
          <p:nvPr/>
        </p:nvCxnSpPr>
        <p:spPr>
          <a:xfrm flipH="1" flipV="1">
            <a:off x="4705048" y="3673403"/>
            <a:ext cx="177896" cy="1703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hteck 190"/>
          <p:cNvSpPr/>
          <p:nvPr/>
        </p:nvSpPr>
        <p:spPr>
          <a:xfrm>
            <a:off x="4639258" y="937244"/>
            <a:ext cx="211942" cy="20236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92" name="Rechteck 191"/>
          <p:cNvSpPr/>
          <p:nvPr/>
        </p:nvSpPr>
        <p:spPr>
          <a:xfrm>
            <a:off x="4007061" y="1341978"/>
            <a:ext cx="211942" cy="20236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93" name="Rechteck 192"/>
          <p:cNvSpPr/>
          <p:nvPr/>
        </p:nvSpPr>
        <p:spPr>
          <a:xfrm>
            <a:off x="5061826" y="1341978"/>
            <a:ext cx="211942" cy="20236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cxnSp>
        <p:nvCxnSpPr>
          <p:cNvPr id="194" name="Gerade Verbindung 193"/>
          <p:cNvCxnSpPr/>
          <p:nvPr/>
        </p:nvCxnSpPr>
        <p:spPr>
          <a:xfrm flipV="1">
            <a:off x="4219003" y="1041887"/>
            <a:ext cx="526227" cy="303553"/>
          </a:xfrm>
          <a:prstGeom prst="lin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Gerade Verbindung 194"/>
          <p:cNvCxnSpPr/>
          <p:nvPr/>
        </p:nvCxnSpPr>
        <p:spPr>
          <a:xfrm flipH="1" flipV="1">
            <a:off x="4740718" y="1038428"/>
            <a:ext cx="422568" cy="404734"/>
          </a:xfrm>
          <a:prstGeom prst="lin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feld 180"/>
          <p:cNvSpPr txBox="1"/>
          <p:nvPr/>
        </p:nvSpPr>
        <p:spPr>
          <a:xfrm>
            <a:off x="2809495" y="515314"/>
            <a:ext cx="373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behaviour</a:t>
            </a:r>
            <a:endParaRPr lang="de-A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Nach unten gekrümmter Pfeil 182"/>
          <p:cNvSpPr/>
          <p:nvPr/>
        </p:nvSpPr>
        <p:spPr>
          <a:xfrm>
            <a:off x="4255373" y="1593370"/>
            <a:ext cx="942312" cy="1098774"/>
          </a:xfrm>
          <a:prstGeom prst="curvedDownArrow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>
              <a:solidFill>
                <a:schemeClr val="tx1"/>
              </a:solidFill>
            </a:endParaRPr>
          </a:p>
        </p:txBody>
      </p:sp>
      <p:sp>
        <p:nvSpPr>
          <p:cNvPr id="196" name="Textfeld 195"/>
          <p:cNvSpPr txBox="1"/>
          <p:nvPr/>
        </p:nvSpPr>
        <p:spPr>
          <a:xfrm>
            <a:off x="4851201" y="3204838"/>
            <a:ext cx="373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Rechteck 173"/>
          <p:cNvSpPr/>
          <p:nvPr/>
        </p:nvSpPr>
        <p:spPr>
          <a:xfrm>
            <a:off x="4662336" y="3630805"/>
            <a:ext cx="89224" cy="85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5" name="Rechteck 174"/>
          <p:cNvSpPr/>
          <p:nvPr/>
        </p:nvSpPr>
        <p:spPr>
          <a:xfrm>
            <a:off x="4396190" y="3801194"/>
            <a:ext cx="89224" cy="85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6" name="Rechteck 175"/>
          <p:cNvSpPr/>
          <p:nvPr/>
        </p:nvSpPr>
        <p:spPr>
          <a:xfrm>
            <a:off x="4840230" y="3801194"/>
            <a:ext cx="89224" cy="85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grpSp>
        <p:nvGrpSpPr>
          <p:cNvPr id="4" name="Gruppieren 3"/>
          <p:cNvGrpSpPr/>
          <p:nvPr/>
        </p:nvGrpSpPr>
        <p:grpSpPr>
          <a:xfrm>
            <a:off x="2734214" y="5050900"/>
            <a:ext cx="3945468" cy="1512168"/>
            <a:chOff x="3299845" y="5189984"/>
            <a:chExt cx="2908567" cy="1191344"/>
          </a:xfrm>
        </p:grpSpPr>
        <p:sp>
          <p:nvSpPr>
            <p:cNvPr id="184" name="Würfel 183"/>
            <p:cNvSpPr/>
            <p:nvPr/>
          </p:nvSpPr>
          <p:spPr>
            <a:xfrm>
              <a:off x="3299845" y="5189984"/>
              <a:ext cx="2908567" cy="1191344"/>
            </a:xfrm>
            <a:prstGeom prst="cube">
              <a:avLst>
                <a:gd name="adj" fmla="val 55380"/>
              </a:avLst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400" b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 Case</a:t>
              </a:r>
              <a:endParaRPr lang="de-A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Rechteck 186"/>
            <p:cNvSpPr/>
            <p:nvPr/>
          </p:nvSpPr>
          <p:spPr>
            <a:xfrm>
              <a:off x="4198121" y="5652839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  <p:cxnSp>
          <p:nvCxnSpPr>
            <p:cNvPr id="189" name="Gerade Verbindung 188"/>
            <p:cNvCxnSpPr/>
            <p:nvPr/>
          </p:nvCxnSpPr>
          <p:spPr>
            <a:xfrm flipV="1">
              <a:off x="4341060" y="5455885"/>
              <a:ext cx="354900" cy="199226"/>
            </a:xfrm>
            <a:prstGeom prst="line">
              <a:avLst/>
            </a:prstGeom>
            <a:solidFill>
              <a:srgbClr val="92D05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/>
            <p:nvPr/>
          </p:nvCxnSpPr>
          <p:spPr>
            <a:xfrm flipH="1" flipV="1">
              <a:off x="4692916" y="5453615"/>
              <a:ext cx="284990" cy="265633"/>
            </a:xfrm>
            <a:prstGeom prst="line">
              <a:avLst/>
            </a:prstGeom>
            <a:solidFill>
              <a:srgbClr val="92D05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hteck 185"/>
            <p:cNvSpPr/>
            <p:nvPr/>
          </p:nvSpPr>
          <p:spPr>
            <a:xfrm>
              <a:off x="4624489" y="5387206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  <p:sp>
          <p:nvSpPr>
            <p:cNvPr id="188" name="Rechteck 187"/>
            <p:cNvSpPr/>
            <p:nvPr/>
          </p:nvSpPr>
          <p:spPr>
            <a:xfrm>
              <a:off x="4909479" y="5652839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</p:grpSp>
      <p:sp>
        <p:nvSpPr>
          <p:cNvPr id="182" name="Flussdiagramm: Auszug 181"/>
          <p:cNvSpPr/>
          <p:nvPr/>
        </p:nvSpPr>
        <p:spPr>
          <a:xfrm>
            <a:off x="4320522" y="4387103"/>
            <a:ext cx="812014" cy="842097"/>
          </a:xfrm>
          <a:prstGeom prst="flowChartExtract">
            <a:avLst/>
          </a:prstGeom>
          <a:gradFill flip="none" rotWithShape="1">
            <a:gsLst>
              <a:gs pos="0">
                <a:srgbClr val="99FF33">
                  <a:shade val="30000"/>
                  <a:satMod val="115000"/>
                </a:srgbClr>
              </a:gs>
              <a:gs pos="50000">
                <a:srgbClr val="99FF33">
                  <a:shade val="67500"/>
                  <a:satMod val="115000"/>
                </a:srgbClr>
              </a:gs>
              <a:gs pos="100000">
                <a:srgbClr val="99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</p:spTree>
    <p:extLst>
      <p:ext uri="{BB962C8B-B14F-4D97-AF65-F5344CB8AC3E}">
        <p14:creationId xmlns:p14="http://schemas.microsoft.com/office/powerpoint/2010/main" val="295183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ürfel 6"/>
          <p:cNvSpPr/>
          <p:nvPr/>
        </p:nvSpPr>
        <p:spPr>
          <a:xfrm>
            <a:off x="1770940" y="4542225"/>
            <a:ext cx="5824466" cy="1477231"/>
          </a:xfrm>
          <a:prstGeom prst="cube">
            <a:avLst>
              <a:gd name="adj" fmla="val 55380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case</a:t>
            </a:r>
            <a:endParaRPr lang="de-A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47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hmen 4"/>
          <p:cNvSpPr/>
          <p:nvPr/>
        </p:nvSpPr>
        <p:spPr>
          <a:xfrm>
            <a:off x="2453483" y="764704"/>
            <a:ext cx="4459379" cy="898653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A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Würfel 6"/>
          <p:cNvSpPr/>
          <p:nvPr/>
        </p:nvSpPr>
        <p:spPr>
          <a:xfrm>
            <a:off x="1770940" y="4542225"/>
            <a:ext cx="5824466" cy="1477231"/>
          </a:xfrm>
          <a:prstGeom prst="cube">
            <a:avLst>
              <a:gd name="adj" fmla="val 55380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case</a:t>
            </a:r>
            <a:endParaRPr lang="de-A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61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hmen 4"/>
          <p:cNvSpPr/>
          <p:nvPr/>
        </p:nvSpPr>
        <p:spPr>
          <a:xfrm>
            <a:off x="2453483" y="764704"/>
            <a:ext cx="4459379" cy="898653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A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Gleichschenkliges Dreieck 5"/>
          <p:cNvSpPr/>
          <p:nvPr/>
        </p:nvSpPr>
        <p:spPr>
          <a:xfrm flipV="1">
            <a:off x="3682313" y="1697691"/>
            <a:ext cx="2162124" cy="1306309"/>
          </a:xfrm>
          <a:prstGeom prst="triangle">
            <a:avLst/>
          </a:prstGeom>
          <a:solidFill>
            <a:srgbClr val="0070C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Würfel 6"/>
          <p:cNvSpPr/>
          <p:nvPr/>
        </p:nvSpPr>
        <p:spPr>
          <a:xfrm>
            <a:off x="1770940" y="4542225"/>
            <a:ext cx="5824466" cy="1477231"/>
          </a:xfrm>
          <a:prstGeom prst="cube">
            <a:avLst>
              <a:gd name="adj" fmla="val 55380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case</a:t>
            </a:r>
            <a:endParaRPr lang="de-A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Gleichschenkliges Dreieck 7"/>
          <p:cNvSpPr/>
          <p:nvPr/>
        </p:nvSpPr>
        <p:spPr>
          <a:xfrm>
            <a:off x="3682313" y="3750012"/>
            <a:ext cx="2162124" cy="1306309"/>
          </a:xfrm>
          <a:prstGeom prst="triangle">
            <a:avLst/>
          </a:prstGeom>
          <a:solidFill>
            <a:srgbClr val="99FF3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ahmen 8"/>
          <p:cNvSpPr/>
          <p:nvPr/>
        </p:nvSpPr>
        <p:spPr>
          <a:xfrm>
            <a:off x="2519926" y="2913686"/>
            <a:ext cx="4473139" cy="898653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28575">
            <a:solidFill>
              <a:srgbClr val="99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of the Law</a:t>
            </a:r>
            <a:endParaRPr lang="de-A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70949" y="4008288"/>
            <a:ext cx="22397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Rekonstruction</a:t>
            </a:r>
            <a:endParaRPr lang="de-A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of the legal</a:t>
            </a: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69432" y="1772816"/>
            <a:ext cx="1986715" cy="1986715"/>
            <a:chOff x="1403648" y="980728"/>
            <a:chExt cx="4968552" cy="4968552"/>
          </a:xfrm>
        </p:grpSpPr>
        <p:sp>
          <p:nvSpPr>
            <p:cNvPr id="99" name="Rechteck 98"/>
            <p:cNvSpPr/>
            <p:nvPr/>
          </p:nvSpPr>
          <p:spPr>
            <a:xfrm>
              <a:off x="1403648" y="980728"/>
              <a:ext cx="4968552" cy="49685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00" name="Gerade Verbindung 99"/>
            <p:cNvCxnSpPr/>
            <p:nvPr/>
          </p:nvCxnSpPr>
          <p:spPr>
            <a:xfrm>
              <a:off x="169168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/>
            <p:nvPr/>
          </p:nvCxnSpPr>
          <p:spPr>
            <a:xfrm>
              <a:off x="197971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101"/>
            <p:cNvCxnSpPr/>
            <p:nvPr/>
          </p:nvCxnSpPr>
          <p:spPr>
            <a:xfrm>
              <a:off x="226774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>
              <a:off x="255577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 Verbindung 103"/>
            <p:cNvCxnSpPr/>
            <p:nvPr/>
          </p:nvCxnSpPr>
          <p:spPr>
            <a:xfrm>
              <a:off x="284380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 Verbindung 104"/>
            <p:cNvCxnSpPr/>
            <p:nvPr/>
          </p:nvCxnSpPr>
          <p:spPr>
            <a:xfrm>
              <a:off x="313184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 Verbindung 105"/>
            <p:cNvCxnSpPr/>
            <p:nvPr/>
          </p:nvCxnSpPr>
          <p:spPr>
            <a:xfrm>
              <a:off x="341987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 Verbindung 106"/>
            <p:cNvCxnSpPr/>
            <p:nvPr/>
          </p:nvCxnSpPr>
          <p:spPr>
            <a:xfrm>
              <a:off x="370790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 Verbindung 107"/>
            <p:cNvCxnSpPr/>
            <p:nvPr/>
          </p:nvCxnSpPr>
          <p:spPr>
            <a:xfrm>
              <a:off x="399593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108"/>
            <p:cNvCxnSpPr/>
            <p:nvPr/>
          </p:nvCxnSpPr>
          <p:spPr>
            <a:xfrm>
              <a:off x="428396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 Verbindung 109"/>
            <p:cNvCxnSpPr/>
            <p:nvPr/>
          </p:nvCxnSpPr>
          <p:spPr>
            <a:xfrm>
              <a:off x="457200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110"/>
            <p:cNvCxnSpPr/>
            <p:nvPr/>
          </p:nvCxnSpPr>
          <p:spPr>
            <a:xfrm>
              <a:off x="486003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 Verbindung 111"/>
            <p:cNvCxnSpPr/>
            <p:nvPr/>
          </p:nvCxnSpPr>
          <p:spPr>
            <a:xfrm>
              <a:off x="514806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112"/>
            <p:cNvCxnSpPr/>
            <p:nvPr/>
          </p:nvCxnSpPr>
          <p:spPr>
            <a:xfrm>
              <a:off x="543609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13"/>
            <p:cNvCxnSpPr/>
            <p:nvPr/>
          </p:nvCxnSpPr>
          <p:spPr>
            <a:xfrm>
              <a:off x="572412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114"/>
            <p:cNvCxnSpPr/>
            <p:nvPr/>
          </p:nvCxnSpPr>
          <p:spPr>
            <a:xfrm>
              <a:off x="601216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 Verbindung 115"/>
            <p:cNvCxnSpPr/>
            <p:nvPr/>
          </p:nvCxnSpPr>
          <p:spPr>
            <a:xfrm rot="5400000">
              <a:off x="3887924" y="-121551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/>
            <p:cNvCxnSpPr/>
            <p:nvPr/>
          </p:nvCxnSpPr>
          <p:spPr>
            <a:xfrm rot="5400000">
              <a:off x="3887924" y="-92748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Gerade Verbindung 117"/>
            <p:cNvCxnSpPr/>
            <p:nvPr/>
          </p:nvCxnSpPr>
          <p:spPr>
            <a:xfrm rot="5400000">
              <a:off x="3887924" y="-63945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 Verbindung 118"/>
            <p:cNvCxnSpPr/>
            <p:nvPr/>
          </p:nvCxnSpPr>
          <p:spPr>
            <a:xfrm rot="5400000">
              <a:off x="3887924" y="-35142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 Verbindung 119"/>
            <p:cNvCxnSpPr/>
            <p:nvPr/>
          </p:nvCxnSpPr>
          <p:spPr>
            <a:xfrm rot="5400000">
              <a:off x="3887924" y="-6338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/>
            <p:nvPr/>
          </p:nvCxnSpPr>
          <p:spPr>
            <a:xfrm rot="5400000">
              <a:off x="3887924" y="22464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121"/>
            <p:cNvCxnSpPr/>
            <p:nvPr/>
          </p:nvCxnSpPr>
          <p:spPr>
            <a:xfrm rot="5400000">
              <a:off x="3887924" y="51267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 Verbindung 122"/>
            <p:cNvCxnSpPr/>
            <p:nvPr/>
          </p:nvCxnSpPr>
          <p:spPr>
            <a:xfrm rot="5400000">
              <a:off x="3887924" y="80070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 Verbindung 123"/>
            <p:cNvCxnSpPr/>
            <p:nvPr/>
          </p:nvCxnSpPr>
          <p:spPr>
            <a:xfrm rot="5400000">
              <a:off x="3887924" y="108874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 Verbindung 124"/>
            <p:cNvCxnSpPr/>
            <p:nvPr/>
          </p:nvCxnSpPr>
          <p:spPr>
            <a:xfrm rot="5400000">
              <a:off x="3887924" y="1376773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 Verbindung 125"/>
            <p:cNvCxnSpPr/>
            <p:nvPr/>
          </p:nvCxnSpPr>
          <p:spPr>
            <a:xfrm rot="5400000">
              <a:off x="3887924" y="166480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rade Verbindung 126"/>
            <p:cNvCxnSpPr/>
            <p:nvPr/>
          </p:nvCxnSpPr>
          <p:spPr>
            <a:xfrm rot="5400000">
              <a:off x="3887924" y="195283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27"/>
            <p:cNvCxnSpPr/>
            <p:nvPr/>
          </p:nvCxnSpPr>
          <p:spPr>
            <a:xfrm rot="5400000">
              <a:off x="3887924" y="224086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128"/>
            <p:cNvCxnSpPr/>
            <p:nvPr/>
          </p:nvCxnSpPr>
          <p:spPr>
            <a:xfrm rot="5400000">
              <a:off x="3887924" y="252890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Gerade Verbindung 129"/>
            <p:cNvCxnSpPr/>
            <p:nvPr/>
          </p:nvCxnSpPr>
          <p:spPr>
            <a:xfrm rot="5400000">
              <a:off x="3887924" y="281693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 Verbindung 130"/>
            <p:cNvCxnSpPr/>
            <p:nvPr/>
          </p:nvCxnSpPr>
          <p:spPr>
            <a:xfrm rot="5400000">
              <a:off x="3887924" y="310496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680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70949" y="4008288"/>
            <a:ext cx="22397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Rekonstruction</a:t>
            </a:r>
            <a:endParaRPr lang="de-A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of the legal</a:t>
            </a: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478907" y="4158631"/>
            <a:ext cx="204895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Precision</a:t>
            </a: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of the content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69432" y="1772816"/>
            <a:ext cx="1986715" cy="1986715"/>
            <a:chOff x="1403648" y="980728"/>
            <a:chExt cx="4968552" cy="4968552"/>
          </a:xfrm>
        </p:grpSpPr>
        <p:sp>
          <p:nvSpPr>
            <p:cNvPr id="99" name="Rechteck 98"/>
            <p:cNvSpPr/>
            <p:nvPr/>
          </p:nvSpPr>
          <p:spPr>
            <a:xfrm>
              <a:off x="1403648" y="980728"/>
              <a:ext cx="4968552" cy="49685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00" name="Gerade Verbindung 99"/>
            <p:cNvCxnSpPr/>
            <p:nvPr/>
          </p:nvCxnSpPr>
          <p:spPr>
            <a:xfrm>
              <a:off x="169168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/>
            <p:nvPr/>
          </p:nvCxnSpPr>
          <p:spPr>
            <a:xfrm>
              <a:off x="197971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101"/>
            <p:cNvCxnSpPr/>
            <p:nvPr/>
          </p:nvCxnSpPr>
          <p:spPr>
            <a:xfrm>
              <a:off x="226774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>
              <a:off x="255577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 Verbindung 103"/>
            <p:cNvCxnSpPr/>
            <p:nvPr/>
          </p:nvCxnSpPr>
          <p:spPr>
            <a:xfrm>
              <a:off x="284380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 Verbindung 104"/>
            <p:cNvCxnSpPr/>
            <p:nvPr/>
          </p:nvCxnSpPr>
          <p:spPr>
            <a:xfrm>
              <a:off x="313184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 Verbindung 105"/>
            <p:cNvCxnSpPr/>
            <p:nvPr/>
          </p:nvCxnSpPr>
          <p:spPr>
            <a:xfrm>
              <a:off x="341987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 Verbindung 106"/>
            <p:cNvCxnSpPr/>
            <p:nvPr/>
          </p:nvCxnSpPr>
          <p:spPr>
            <a:xfrm>
              <a:off x="370790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 Verbindung 107"/>
            <p:cNvCxnSpPr/>
            <p:nvPr/>
          </p:nvCxnSpPr>
          <p:spPr>
            <a:xfrm>
              <a:off x="399593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108"/>
            <p:cNvCxnSpPr/>
            <p:nvPr/>
          </p:nvCxnSpPr>
          <p:spPr>
            <a:xfrm>
              <a:off x="428396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 Verbindung 109"/>
            <p:cNvCxnSpPr/>
            <p:nvPr/>
          </p:nvCxnSpPr>
          <p:spPr>
            <a:xfrm>
              <a:off x="457200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110"/>
            <p:cNvCxnSpPr/>
            <p:nvPr/>
          </p:nvCxnSpPr>
          <p:spPr>
            <a:xfrm>
              <a:off x="486003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 Verbindung 111"/>
            <p:cNvCxnSpPr/>
            <p:nvPr/>
          </p:nvCxnSpPr>
          <p:spPr>
            <a:xfrm>
              <a:off x="514806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112"/>
            <p:cNvCxnSpPr/>
            <p:nvPr/>
          </p:nvCxnSpPr>
          <p:spPr>
            <a:xfrm>
              <a:off x="543609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13"/>
            <p:cNvCxnSpPr/>
            <p:nvPr/>
          </p:nvCxnSpPr>
          <p:spPr>
            <a:xfrm>
              <a:off x="572412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114"/>
            <p:cNvCxnSpPr/>
            <p:nvPr/>
          </p:nvCxnSpPr>
          <p:spPr>
            <a:xfrm>
              <a:off x="601216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 Verbindung 115"/>
            <p:cNvCxnSpPr/>
            <p:nvPr/>
          </p:nvCxnSpPr>
          <p:spPr>
            <a:xfrm rot="5400000">
              <a:off x="3887924" y="-121551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/>
            <p:cNvCxnSpPr/>
            <p:nvPr/>
          </p:nvCxnSpPr>
          <p:spPr>
            <a:xfrm rot="5400000">
              <a:off x="3887924" y="-92748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Gerade Verbindung 117"/>
            <p:cNvCxnSpPr/>
            <p:nvPr/>
          </p:nvCxnSpPr>
          <p:spPr>
            <a:xfrm rot="5400000">
              <a:off x="3887924" y="-63945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 Verbindung 118"/>
            <p:cNvCxnSpPr/>
            <p:nvPr/>
          </p:nvCxnSpPr>
          <p:spPr>
            <a:xfrm rot="5400000">
              <a:off x="3887924" y="-35142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 Verbindung 119"/>
            <p:cNvCxnSpPr/>
            <p:nvPr/>
          </p:nvCxnSpPr>
          <p:spPr>
            <a:xfrm rot="5400000">
              <a:off x="3887924" y="-6338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/>
            <p:nvPr/>
          </p:nvCxnSpPr>
          <p:spPr>
            <a:xfrm rot="5400000">
              <a:off x="3887924" y="22464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121"/>
            <p:cNvCxnSpPr/>
            <p:nvPr/>
          </p:nvCxnSpPr>
          <p:spPr>
            <a:xfrm rot="5400000">
              <a:off x="3887924" y="51267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 Verbindung 122"/>
            <p:cNvCxnSpPr/>
            <p:nvPr/>
          </p:nvCxnSpPr>
          <p:spPr>
            <a:xfrm rot="5400000">
              <a:off x="3887924" y="80070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 Verbindung 123"/>
            <p:cNvCxnSpPr/>
            <p:nvPr/>
          </p:nvCxnSpPr>
          <p:spPr>
            <a:xfrm rot="5400000">
              <a:off x="3887924" y="108874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 Verbindung 124"/>
            <p:cNvCxnSpPr/>
            <p:nvPr/>
          </p:nvCxnSpPr>
          <p:spPr>
            <a:xfrm rot="5400000">
              <a:off x="3887924" y="1376773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 Verbindung 125"/>
            <p:cNvCxnSpPr/>
            <p:nvPr/>
          </p:nvCxnSpPr>
          <p:spPr>
            <a:xfrm rot="5400000">
              <a:off x="3887924" y="166480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rade Verbindung 126"/>
            <p:cNvCxnSpPr/>
            <p:nvPr/>
          </p:nvCxnSpPr>
          <p:spPr>
            <a:xfrm rot="5400000">
              <a:off x="3887924" y="195283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27"/>
            <p:cNvCxnSpPr/>
            <p:nvPr/>
          </p:nvCxnSpPr>
          <p:spPr>
            <a:xfrm rot="5400000">
              <a:off x="3887924" y="224086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128"/>
            <p:cNvCxnSpPr/>
            <p:nvPr/>
          </p:nvCxnSpPr>
          <p:spPr>
            <a:xfrm rot="5400000">
              <a:off x="3887924" y="252890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Gerade Verbindung 129"/>
            <p:cNvCxnSpPr/>
            <p:nvPr/>
          </p:nvCxnSpPr>
          <p:spPr>
            <a:xfrm rot="5400000">
              <a:off x="3887924" y="281693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 Verbindung 130"/>
            <p:cNvCxnSpPr/>
            <p:nvPr/>
          </p:nvCxnSpPr>
          <p:spPr>
            <a:xfrm rot="5400000">
              <a:off x="3887924" y="310496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>
          <a:xfrm>
            <a:off x="3466835" y="1772816"/>
            <a:ext cx="1986715" cy="1986715"/>
            <a:chOff x="1403648" y="980728"/>
            <a:chExt cx="4968552" cy="4968552"/>
          </a:xfrm>
        </p:grpSpPr>
        <p:sp>
          <p:nvSpPr>
            <p:cNvPr id="66" name="Rechteck 65"/>
            <p:cNvSpPr/>
            <p:nvPr/>
          </p:nvSpPr>
          <p:spPr>
            <a:xfrm>
              <a:off x="1403648" y="980728"/>
              <a:ext cx="4968552" cy="49685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67" name="Gerade Verbindung 66"/>
            <p:cNvCxnSpPr/>
            <p:nvPr/>
          </p:nvCxnSpPr>
          <p:spPr>
            <a:xfrm>
              <a:off x="169168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>
            <a:xfrm>
              <a:off x="197971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>
            <a:xfrm>
              <a:off x="226774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>
            <a:xfrm>
              <a:off x="255577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>
            <a:xfrm>
              <a:off x="284380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>
            <a:xfrm>
              <a:off x="313184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>
            <a:xfrm>
              <a:off x="341987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>
            <a:xfrm>
              <a:off x="370790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>
            <a:xfrm>
              <a:off x="399593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28396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457200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86003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78"/>
            <p:cNvCxnSpPr/>
            <p:nvPr/>
          </p:nvCxnSpPr>
          <p:spPr>
            <a:xfrm>
              <a:off x="514806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543609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>
            <a:xfrm>
              <a:off x="572412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>
            <a:xfrm>
              <a:off x="601216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>
            <a:xfrm rot="5400000">
              <a:off x="3887924" y="-121551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>
            <a:xfrm rot="5400000">
              <a:off x="3887924" y="-92748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>
            <a:xfrm rot="5400000">
              <a:off x="3887924" y="-63945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>
            <a:xfrm rot="5400000">
              <a:off x="3887924" y="-35142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/>
            <p:nvPr/>
          </p:nvCxnSpPr>
          <p:spPr>
            <a:xfrm rot="5400000">
              <a:off x="3887924" y="-6338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87"/>
            <p:cNvCxnSpPr/>
            <p:nvPr/>
          </p:nvCxnSpPr>
          <p:spPr>
            <a:xfrm rot="5400000">
              <a:off x="3887924" y="22464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88"/>
            <p:cNvCxnSpPr/>
            <p:nvPr/>
          </p:nvCxnSpPr>
          <p:spPr>
            <a:xfrm rot="5400000">
              <a:off x="3887924" y="51267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/>
            <p:nvPr/>
          </p:nvCxnSpPr>
          <p:spPr>
            <a:xfrm rot="5400000">
              <a:off x="3887924" y="80070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 Verbindung 90"/>
            <p:cNvCxnSpPr/>
            <p:nvPr/>
          </p:nvCxnSpPr>
          <p:spPr>
            <a:xfrm rot="5400000">
              <a:off x="3887924" y="108874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 rot="5400000">
              <a:off x="3887924" y="1376773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 rot="5400000">
              <a:off x="3887924" y="166480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 rot="5400000">
              <a:off x="3887924" y="195283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 rot="5400000">
              <a:off x="3887924" y="224086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/>
            <p:nvPr/>
          </p:nvCxnSpPr>
          <p:spPr>
            <a:xfrm rot="5400000">
              <a:off x="3887924" y="252890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96"/>
            <p:cNvCxnSpPr/>
            <p:nvPr/>
          </p:nvCxnSpPr>
          <p:spPr>
            <a:xfrm rot="5400000">
              <a:off x="3887924" y="281693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/>
            <p:nvPr/>
          </p:nvCxnSpPr>
          <p:spPr>
            <a:xfrm rot="5400000">
              <a:off x="3887924" y="310496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hteck 8"/>
          <p:cNvSpPr/>
          <p:nvPr/>
        </p:nvSpPr>
        <p:spPr>
          <a:xfrm>
            <a:off x="3927522" y="2579020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273039" y="2348676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/>
          <p:cNvSpPr/>
          <p:nvPr/>
        </p:nvSpPr>
        <p:spPr>
          <a:xfrm>
            <a:off x="4503382" y="2924534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4848897" y="3498120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 12"/>
          <p:cNvSpPr/>
          <p:nvPr/>
        </p:nvSpPr>
        <p:spPr>
          <a:xfrm>
            <a:off x="4964069" y="2801313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/>
          <p:cNvSpPr/>
          <p:nvPr/>
        </p:nvSpPr>
        <p:spPr>
          <a:xfrm>
            <a:off x="4849531" y="2122231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Rechteck 14"/>
          <p:cNvSpPr/>
          <p:nvPr/>
        </p:nvSpPr>
        <p:spPr>
          <a:xfrm>
            <a:off x="3812350" y="3382948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4159839" y="3154879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Rechteck 16"/>
          <p:cNvSpPr/>
          <p:nvPr/>
        </p:nvSpPr>
        <p:spPr>
          <a:xfrm>
            <a:off x="4733009" y="3154879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Rechteck 17"/>
          <p:cNvSpPr/>
          <p:nvPr/>
        </p:nvSpPr>
        <p:spPr>
          <a:xfrm>
            <a:off x="5079242" y="2348676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Eingekerbter Pfeil nach rechts 18"/>
          <p:cNvSpPr/>
          <p:nvPr/>
        </p:nvSpPr>
        <p:spPr>
          <a:xfrm>
            <a:off x="2572814" y="2579020"/>
            <a:ext cx="745018" cy="403100"/>
          </a:xfrm>
          <a:prstGeom prst="notchedRightArrow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2126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70949" y="4008288"/>
            <a:ext cx="22397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Rekonstruction</a:t>
            </a:r>
            <a:endParaRPr lang="de-A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of the legal</a:t>
            </a: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478907" y="4158631"/>
            <a:ext cx="204895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Precision</a:t>
            </a:r>
          </a:p>
          <a:p>
            <a:pPr algn="ctr"/>
            <a:r>
              <a:rPr lang="de-AT" sz="2400" smtClean="0">
                <a:latin typeface="Arial" panose="020B0604020202020204" pitchFamily="34" charset="0"/>
                <a:cs typeface="Arial" panose="020B0604020202020204" pitchFamily="34" charset="0"/>
              </a:rPr>
              <a:t>of the content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69432" y="1772816"/>
            <a:ext cx="1986715" cy="1986715"/>
            <a:chOff x="1403648" y="980728"/>
            <a:chExt cx="4968552" cy="4968552"/>
          </a:xfrm>
        </p:grpSpPr>
        <p:sp>
          <p:nvSpPr>
            <p:cNvPr id="99" name="Rechteck 98"/>
            <p:cNvSpPr/>
            <p:nvPr/>
          </p:nvSpPr>
          <p:spPr>
            <a:xfrm>
              <a:off x="1403648" y="980728"/>
              <a:ext cx="4968552" cy="49685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00" name="Gerade Verbindung 99"/>
            <p:cNvCxnSpPr/>
            <p:nvPr/>
          </p:nvCxnSpPr>
          <p:spPr>
            <a:xfrm>
              <a:off x="169168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/>
            <p:nvPr/>
          </p:nvCxnSpPr>
          <p:spPr>
            <a:xfrm>
              <a:off x="197971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101"/>
            <p:cNvCxnSpPr/>
            <p:nvPr/>
          </p:nvCxnSpPr>
          <p:spPr>
            <a:xfrm>
              <a:off x="226774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>
              <a:off x="255577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 Verbindung 103"/>
            <p:cNvCxnSpPr/>
            <p:nvPr/>
          </p:nvCxnSpPr>
          <p:spPr>
            <a:xfrm>
              <a:off x="284380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 Verbindung 104"/>
            <p:cNvCxnSpPr/>
            <p:nvPr/>
          </p:nvCxnSpPr>
          <p:spPr>
            <a:xfrm>
              <a:off x="313184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 Verbindung 105"/>
            <p:cNvCxnSpPr/>
            <p:nvPr/>
          </p:nvCxnSpPr>
          <p:spPr>
            <a:xfrm>
              <a:off x="341987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 Verbindung 106"/>
            <p:cNvCxnSpPr/>
            <p:nvPr/>
          </p:nvCxnSpPr>
          <p:spPr>
            <a:xfrm>
              <a:off x="370790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 Verbindung 107"/>
            <p:cNvCxnSpPr/>
            <p:nvPr/>
          </p:nvCxnSpPr>
          <p:spPr>
            <a:xfrm>
              <a:off x="399593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108"/>
            <p:cNvCxnSpPr/>
            <p:nvPr/>
          </p:nvCxnSpPr>
          <p:spPr>
            <a:xfrm>
              <a:off x="428396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 Verbindung 109"/>
            <p:cNvCxnSpPr/>
            <p:nvPr/>
          </p:nvCxnSpPr>
          <p:spPr>
            <a:xfrm>
              <a:off x="457200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110"/>
            <p:cNvCxnSpPr/>
            <p:nvPr/>
          </p:nvCxnSpPr>
          <p:spPr>
            <a:xfrm>
              <a:off x="486003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 Verbindung 111"/>
            <p:cNvCxnSpPr/>
            <p:nvPr/>
          </p:nvCxnSpPr>
          <p:spPr>
            <a:xfrm>
              <a:off x="514806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 Verbindung 112"/>
            <p:cNvCxnSpPr/>
            <p:nvPr/>
          </p:nvCxnSpPr>
          <p:spPr>
            <a:xfrm>
              <a:off x="543609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13"/>
            <p:cNvCxnSpPr/>
            <p:nvPr/>
          </p:nvCxnSpPr>
          <p:spPr>
            <a:xfrm>
              <a:off x="572412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114"/>
            <p:cNvCxnSpPr/>
            <p:nvPr/>
          </p:nvCxnSpPr>
          <p:spPr>
            <a:xfrm>
              <a:off x="601216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 Verbindung 115"/>
            <p:cNvCxnSpPr/>
            <p:nvPr/>
          </p:nvCxnSpPr>
          <p:spPr>
            <a:xfrm rot="5400000">
              <a:off x="3887924" y="-121551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/>
            <p:cNvCxnSpPr/>
            <p:nvPr/>
          </p:nvCxnSpPr>
          <p:spPr>
            <a:xfrm rot="5400000">
              <a:off x="3887924" y="-92748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Gerade Verbindung 117"/>
            <p:cNvCxnSpPr/>
            <p:nvPr/>
          </p:nvCxnSpPr>
          <p:spPr>
            <a:xfrm rot="5400000">
              <a:off x="3887924" y="-63945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 Verbindung 118"/>
            <p:cNvCxnSpPr/>
            <p:nvPr/>
          </p:nvCxnSpPr>
          <p:spPr>
            <a:xfrm rot="5400000">
              <a:off x="3887924" y="-35142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 Verbindung 119"/>
            <p:cNvCxnSpPr/>
            <p:nvPr/>
          </p:nvCxnSpPr>
          <p:spPr>
            <a:xfrm rot="5400000">
              <a:off x="3887924" y="-6338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/>
            <p:nvPr/>
          </p:nvCxnSpPr>
          <p:spPr>
            <a:xfrm rot="5400000">
              <a:off x="3887924" y="22464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121"/>
            <p:cNvCxnSpPr/>
            <p:nvPr/>
          </p:nvCxnSpPr>
          <p:spPr>
            <a:xfrm rot="5400000">
              <a:off x="3887924" y="51267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 Verbindung 122"/>
            <p:cNvCxnSpPr/>
            <p:nvPr/>
          </p:nvCxnSpPr>
          <p:spPr>
            <a:xfrm rot="5400000">
              <a:off x="3887924" y="80070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 Verbindung 123"/>
            <p:cNvCxnSpPr/>
            <p:nvPr/>
          </p:nvCxnSpPr>
          <p:spPr>
            <a:xfrm rot="5400000">
              <a:off x="3887924" y="108874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 Verbindung 124"/>
            <p:cNvCxnSpPr/>
            <p:nvPr/>
          </p:nvCxnSpPr>
          <p:spPr>
            <a:xfrm rot="5400000">
              <a:off x="3887924" y="1376773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 Verbindung 125"/>
            <p:cNvCxnSpPr/>
            <p:nvPr/>
          </p:nvCxnSpPr>
          <p:spPr>
            <a:xfrm rot="5400000">
              <a:off x="3887924" y="166480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rade Verbindung 126"/>
            <p:cNvCxnSpPr/>
            <p:nvPr/>
          </p:nvCxnSpPr>
          <p:spPr>
            <a:xfrm rot="5400000">
              <a:off x="3887924" y="195283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27"/>
            <p:cNvCxnSpPr/>
            <p:nvPr/>
          </p:nvCxnSpPr>
          <p:spPr>
            <a:xfrm rot="5400000">
              <a:off x="3887924" y="224086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128"/>
            <p:cNvCxnSpPr/>
            <p:nvPr/>
          </p:nvCxnSpPr>
          <p:spPr>
            <a:xfrm rot="5400000">
              <a:off x="3887924" y="252890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Gerade Verbindung 129"/>
            <p:cNvCxnSpPr/>
            <p:nvPr/>
          </p:nvCxnSpPr>
          <p:spPr>
            <a:xfrm rot="5400000">
              <a:off x="3887924" y="281693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 Verbindung 130"/>
            <p:cNvCxnSpPr/>
            <p:nvPr/>
          </p:nvCxnSpPr>
          <p:spPr>
            <a:xfrm rot="5400000">
              <a:off x="3887924" y="310496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>
          <a:xfrm>
            <a:off x="3466835" y="1772816"/>
            <a:ext cx="1986715" cy="1986715"/>
            <a:chOff x="1403648" y="980728"/>
            <a:chExt cx="4968552" cy="4968552"/>
          </a:xfrm>
        </p:grpSpPr>
        <p:sp>
          <p:nvSpPr>
            <p:cNvPr id="66" name="Rechteck 65"/>
            <p:cNvSpPr/>
            <p:nvPr/>
          </p:nvSpPr>
          <p:spPr>
            <a:xfrm>
              <a:off x="1403648" y="980728"/>
              <a:ext cx="4968552" cy="49685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67" name="Gerade Verbindung 66"/>
            <p:cNvCxnSpPr/>
            <p:nvPr/>
          </p:nvCxnSpPr>
          <p:spPr>
            <a:xfrm>
              <a:off x="169168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>
            <a:xfrm>
              <a:off x="197971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>
            <a:xfrm>
              <a:off x="226774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>
            <a:xfrm>
              <a:off x="255577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>
            <a:xfrm>
              <a:off x="284380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>
            <a:xfrm>
              <a:off x="313184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>
            <a:xfrm>
              <a:off x="341987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>
            <a:xfrm>
              <a:off x="370790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>
            <a:xfrm>
              <a:off x="399593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>
              <a:off x="428396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>
            <a:xfrm>
              <a:off x="457200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>
            <a:xfrm>
              <a:off x="486003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78"/>
            <p:cNvCxnSpPr/>
            <p:nvPr/>
          </p:nvCxnSpPr>
          <p:spPr>
            <a:xfrm>
              <a:off x="514806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79"/>
            <p:cNvCxnSpPr/>
            <p:nvPr/>
          </p:nvCxnSpPr>
          <p:spPr>
            <a:xfrm>
              <a:off x="543609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>
            <a:xfrm>
              <a:off x="572412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>
            <a:xfrm>
              <a:off x="601216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>
            <a:xfrm rot="5400000">
              <a:off x="3887924" y="-121551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>
            <a:xfrm rot="5400000">
              <a:off x="3887924" y="-92748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>
            <a:xfrm rot="5400000">
              <a:off x="3887924" y="-63945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>
            <a:xfrm rot="5400000">
              <a:off x="3887924" y="-35142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/>
            <p:nvPr/>
          </p:nvCxnSpPr>
          <p:spPr>
            <a:xfrm rot="5400000">
              <a:off x="3887924" y="-6338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87"/>
            <p:cNvCxnSpPr/>
            <p:nvPr/>
          </p:nvCxnSpPr>
          <p:spPr>
            <a:xfrm rot="5400000">
              <a:off x="3887924" y="22464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88"/>
            <p:cNvCxnSpPr/>
            <p:nvPr/>
          </p:nvCxnSpPr>
          <p:spPr>
            <a:xfrm rot="5400000">
              <a:off x="3887924" y="51267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/>
            <p:nvPr/>
          </p:nvCxnSpPr>
          <p:spPr>
            <a:xfrm rot="5400000">
              <a:off x="3887924" y="80070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 Verbindung 90"/>
            <p:cNvCxnSpPr/>
            <p:nvPr/>
          </p:nvCxnSpPr>
          <p:spPr>
            <a:xfrm rot="5400000">
              <a:off x="3887924" y="108874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 rot="5400000">
              <a:off x="3887924" y="1376773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92"/>
            <p:cNvCxnSpPr/>
            <p:nvPr/>
          </p:nvCxnSpPr>
          <p:spPr>
            <a:xfrm rot="5400000">
              <a:off x="3887924" y="166480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 rot="5400000">
              <a:off x="3887924" y="195283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 rot="5400000">
              <a:off x="3887924" y="224086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/>
            <p:nvPr/>
          </p:nvCxnSpPr>
          <p:spPr>
            <a:xfrm rot="5400000">
              <a:off x="3887924" y="252890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96"/>
            <p:cNvCxnSpPr/>
            <p:nvPr/>
          </p:nvCxnSpPr>
          <p:spPr>
            <a:xfrm rot="5400000">
              <a:off x="3887924" y="281693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/>
            <p:nvPr/>
          </p:nvCxnSpPr>
          <p:spPr>
            <a:xfrm rot="5400000">
              <a:off x="3887924" y="310496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hteck 8"/>
          <p:cNvSpPr/>
          <p:nvPr/>
        </p:nvSpPr>
        <p:spPr>
          <a:xfrm>
            <a:off x="3927522" y="2579020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273039" y="2348676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/>
          <p:cNvSpPr/>
          <p:nvPr/>
        </p:nvSpPr>
        <p:spPr>
          <a:xfrm>
            <a:off x="4503382" y="2924534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4848897" y="3498120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 12"/>
          <p:cNvSpPr/>
          <p:nvPr/>
        </p:nvSpPr>
        <p:spPr>
          <a:xfrm>
            <a:off x="4964069" y="2801313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/>
          <p:cNvSpPr/>
          <p:nvPr/>
        </p:nvSpPr>
        <p:spPr>
          <a:xfrm>
            <a:off x="4849531" y="2122231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Rechteck 14"/>
          <p:cNvSpPr/>
          <p:nvPr/>
        </p:nvSpPr>
        <p:spPr>
          <a:xfrm>
            <a:off x="3812350" y="3382948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4159839" y="3154879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Rechteck 16"/>
          <p:cNvSpPr/>
          <p:nvPr/>
        </p:nvSpPr>
        <p:spPr>
          <a:xfrm>
            <a:off x="4733009" y="3154879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Rechteck 17"/>
          <p:cNvSpPr/>
          <p:nvPr/>
        </p:nvSpPr>
        <p:spPr>
          <a:xfrm>
            <a:off x="5079242" y="2348676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Eingekerbter Pfeil nach rechts 18"/>
          <p:cNvSpPr/>
          <p:nvPr/>
        </p:nvSpPr>
        <p:spPr>
          <a:xfrm>
            <a:off x="2572814" y="2579020"/>
            <a:ext cx="745018" cy="403100"/>
          </a:xfrm>
          <a:prstGeom prst="notchedRightArrow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0" name="Gruppieren 19"/>
          <p:cNvGrpSpPr/>
          <p:nvPr/>
        </p:nvGrpSpPr>
        <p:grpSpPr>
          <a:xfrm>
            <a:off x="6626023" y="1772816"/>
            <a:ext cx="1986715" cy="1986715"/>
            <a:chOff x="1403648" y="980728"/>
            <a:chExt cx="4968552" cy="4968552"/>
          </a:xfrm>
        </p:grpSpPr>
        <p:sp>
          <p:nvSpPr>
            <p:cNvPr id="33" name="Rechteck 32"/>
            <p:cNvSpPr/>
            <p:nvPr/>
          </p:nvSpPr>
          <p:spPr>
            <a:xfrm>
              <a:off x="1403648" y="980728"/>
              <a:ext cx="4968552" cy="49685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34" name="Gerade Verbindung 33"/>
            <p:cNvCxnSpPr/>
            <p:nvPr/>
          </p:nvCxnSpPr>
          <p:spPr>
            <a:xfrm>
              <a:off x="169168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>
            <a:xfrm>
              <a:off x="197971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>
            <a:xfrm>
              <a:off x="226774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>
            <a:xfrm>
              <a:off x="255577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>
              <a:off x="284380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>
              <a:off x="313184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>
              <a:off x="341987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>
              <a:off x="370790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>
              <a:off x="399593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>
            <a:xfrm>
              <a:off x="428396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457200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/>
          </p:nvCxnSpPr>
          <p:spPr>
            <a:xfrm>
              <a:off x="4860032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>
              <a:off x="5148064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/>
          </p:nvCxnSpPr>
          <p:spPr>
            <a:xfrm>
              <a:off x="5436096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/>
            <p:cNvCxnSpPr/>
            <p:nvPr/>
          </p:nvCxnSpPr>
          <p:spPr>
            <a:xfrm>
              <a:off x="5724128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>
            <a:xfrm>
              <a:off x="6012160" y="98072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>
            <a:xfrm rot="5400000">
              <a:off x="3887924" y="-121551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>
            <a:xfrm rot="5400000">
              <a:off x="3887924" y="-92748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>
            <a:xfrm rot="5400000">
              <a:off x="3887924" y="-63945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>
            <a:xfrm rot="5400000">
              <a:off x="3887924" y="-35142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>
            <a:xfrm rot="5400000">
              <a:off x="3887924" y="-6338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>
            <a:xfrm rot="5400000">
              <a:off x="3887924" y="22464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>
            <a:xfrm rot="5400000">
              <a:off x="3887924" y="51267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>
            <a:xfrm rot="5400000">
              <a:off x="3887924" y="80070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>
            <a:xfrm rot="5400000">
              <a:off x="3887924" y="108874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>
            <a:xfrm rot="5400000">
              <a:off x="3887924" y="1376773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>
            <a:xfrm rot="5400000">
              <a:off x="3887924" y="166480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 rot="5400000">
              <a:off x="3887924" y="1952836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 rot="5400000">
              <a:off x="3887924" y="2240868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 rot="5400000">
              <a:off x="3887924" y="2528900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 rot="5400000">
              <a:off x="3887924" y="2816932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 Verbindung 64"/>
            <p:cNvCxnSpPr/>
            <p:nvPr/>
          </p:nvCxnSpPr>
          <p:spPr>
            <a:xfrm rot="5400000">
              <a:off x="3887924" y="3104964"/>
              <a:ext cx="0" cy="49685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hteck 20"/>
          <p:cNvSpPr/>
          <p:nvPr/>
        </p:nvSpPr>
        <p:spPr>
          <a:xfrm>
            <a:off x="7086710" y="2579020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Rechteck 21"/>
          <p:cNvSpPr/>
          <p:nvPr/>
        </p:nvSpPr>
        <p:spPr>
          <a:xfrm>
            <a:off x="7432227" y="2348676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Rechteck 22"/>
          <p:cNvSpPr/>
          <p:nvPr/>
        </p:nvSpPr>
        <p:spPr>
          <a:xfrm>
            <a:off x="7662570" y="2924534"/>
            <a:ext cx="115171" cy="11517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Rechteck 23"/>
          <p:cNvSpPr/>
          <p:nvPr/>
        </p:nvSpPr>
        <p:spPr>
          <a:xfrm>
            <a:off x="8008086" y="3498120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Rechteck 24"/>
          <p:cNvSpPr/>
          <p:nvPr/>
        </p:nvSpPr>
        <p:spPr>
          <a:xfrm>
            <a:off x="8123257" y="2801313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Rechteck 25"/>
          <p:cNvSpPr/>
          <p:nvPr/>
        </p:nvSpPr>
        <p:spPr>
          <a:xfrm>
            <a:off x="8008719" y="2122231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Rechteck 26"/>
          <p:cNvSpPr/>
          <p:nvPr/>
        </p:nvSpPr>
        <p:spPr>
          <a:xfrm>
            <a:off x="6971539" y="3382948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8" name="Rechteck 27"/>
          <p:cNvSpPr/>
          <p:nvPr/>
        </p:nvSpPr>
        <p:spPr>
          <a:xfrm>
            <a:off x="7319028" y="3154879"/>
            <a:ext cx="115171" cy="11517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Rechteck 28"/>
          <p:cNvSpPr/>
          <p:nvPr/>
        </p:nvSpPr>
        <p:spPr>
          <a:xfrm>
            <a:off x="7892198" y="3154879"/>
            <a:ext cx="115171" cy="11517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Rechteck 29"/>
          <p:cNvSpPr/>
          <p:nvPr/>
        </p:nvSpPr>
        <p:spPr>
          <a:xfrm>
            <a:off x="8238430" y="2348676"/>
            <a:ext cx="115171" cy="11517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Eingekerbter Pfeil nach rechts 30"/>
          <p:cNvSpPr/>
          <p:nvPr/>
        </p:nvSpPr>
        <p:spPr>
          <a:xfrm>
            <a:off x="5732002" y="2579020"/>
            <a:ext cx="745018" cy="403100"/>
          </a:xfrm>
          <a:prstGeom prst="notched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Textfeld 31"/>
          <p:cNvSpPr txBox="1"/>
          <p:nvPr/>
        </p:nvSpPr>
        <p:spPr>
          <a:xfrm>
            <a:off x="6608994" y="4158628"/>
            <a:ext cx="2050561" cy="83099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 of a</a:t>
            </a:r>
            <a:endParaRPr lang="de-AT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endParaRPr lang="de-A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61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2734214" y="5050900"/>
            <a:ext cx="3945468" cy="1512168"/>
            <a:chOff x="3299845" y="5189984"/>
            <a:chExt cx="2908567" cy="1191344"/>
          </a:xfrm>
        </p:grpSpPr>
        <p:sp>
          <p:nvSpPr>
            <p:cNvPr id="184" name="Würfel 183"/>
            <p:cNvSpPr/>
            <p:nvPr/>
          </p:nvSpPr>
          <p:spPr>
            <a:xfrm>
              <a:off x="3299845" y="5189984"/>
              <a:ext cx="2908567" cy="1191344"/>
            </a:xfrm>
            <a:prstGeom prst="cube">
              <a:avLst>
                <a:gd name="adj" fmla="val 55380"/>
              </a:avLst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400" b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 Case</a:t>
              </a:r>
              <a:endParaRPr lang="de-A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Rechteck 186"/>
            <p:cNvSpPr/>
            <p:nvPr/>
          </p:nvSpPr>
          <p:spPr>
            <a:xfrm>
              <a:off x="4198121" y="5652839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  <p:cxnSp>
          <p:nvCxnSpPr>
            <p:cNvPr id="189" name="Gerade Verbindung 188"/>
            <p:cNvCxnSpPr/>
            <p:nvPr/>
          </p:nvCxnSpPr>
          <p:spPr>
            <a:xfrm flipV="1">
              <a:off x="4341060" y="5455885"/>
              <a:ext cx="354900" cy="199226"/>
            </a:xfrm>
            <a:prstGeom prst="line">
              <a:avLst/>
            </a:prstGeom>
            <a:solidFill>
              <a:srgbClr val="92D05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/>
            <p:nvPr/>
          </p:nvCxnSpPr>
          <p:spPr>
            <a:xfrm flipH="1" flipV="1">
              <a:off x="4692916" y="5453615"/>
              <a:ext cx="284990" cy="265633"/>
            </a:xfrm>
            <a:prstGeom prst="line">
              <a:avLst/>
            </a:prstGeom>
            <a:solidFill>
              <a:srgbClr val="92D05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hteck 185"/>
            <p:cNvSpPr/>
            <p:nvPr/>
          </p:nvSpPr>
          <p:spPr>
            <a:xfrm>
              <a:off x="4624489" y="5387206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  <p:sp>
          <p:nvSpPr>
            <p:cNvPr id="188" name="Rechteck 187"/>
            <p:cNvSpPr/>
            <p:nvPr/>
          </p:nvSpPr>
          <p:spPr>
            <a:xfrm>
              <a:off x="4909479" y="5652839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</p:grpSp>
    </p:spTree>
    <p:extLst>
      <p:ext uri="{BB962C8B-B14F-4D97-AF65-F5344CB8AC3E}">
        <p14:creationId xmlns:p14="http://schemas.microsoft.com/office/powerpoint/2010/main" val="2169250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hteck 133"/>
          <p:cNvSpPr/>
          <p:nvPr/>
        </p:nvSpPr>
        <p:spPr>
          <a:xfrm>
            <a:off x="3859314" y="2778871"/>
            <a:ext cx="1539127" cy="146958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cxnSp>
        <p:nvCxnSpPr>
          <p:cNvPr id="135" name="Gerade Verbindung 134"/>
          <p:cNvCxnSpPr/>
          <p:nvPr/>
        </p:nvCxnSpPr>
        <p:spPr>
          <a:xfrm>
            <a:off x="3948538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4037763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>
            <a:off x="412698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>
            <a:off x="4216212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>
            <a:off x="430543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>
            <a:off x="4394662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>
            <a:off x="448388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>
            <a:off x="4573111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/>
          <p:cNvCxnSpPr/>
          <p:nvPr/>
        </p:nvCxnSpPr>
        <p:spPr>
          <a:xfrm>
            <a:off x="466233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>
            <a:off x="4751561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>
            <a:off x="4840786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>
            <a:off x="4930011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5019234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>
            <a:off x="5108460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>
            <a:off x="5197684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 Verbindung 149"/>
          <p:cNvCxnSpPr/>
          <p:nvPr/>
        </p:nvCxnSpPr>
        <p:spPr>
          <a:xfrm>
            <a:off x="5286909" y="2778871"/>
            <a:ext cx="0" cy="1469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rot="5400000">
            <a:off x="4628877" y="2094501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 rot="5400000">
            <a:off x="4628877" y="2179693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5400000">
            <a:off x="4628877" y="2264887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 rot="5400000">
            <a:off x="4628877" y="2350082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rot="5400000">
            <a:off x="4628877" y="2435274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rot="5400000">
            <a:off x="4628877" y="2520468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 rot="5400000">
            <a:off x="4628877" y="2605662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 rot="5400000">
            <a:off x="4628877" y="2690856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158"/>
          <p:cNvCxnSpPr/>
          <p:nvPr/>
        </p:nvCxnSpPr>
        <p:spPr>
          <a:xfrm rot="5400000">
            <a:off x="4628877" y="2776048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rot="5400000">
            <a:off x="4628877" y="2861242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 rot="5400000">
            <a:off x="4628877" y="2946436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/>
          <p:nvPr/>
        </p:nvCxnSpPr>
        <p:spPr>
          <a:xfrm rot="5400000">
            <a:off x="4628877" y="3031628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 rot="5400000">
            <a:off x="4628877" y="3116823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rot="5400000">
            <a:off x="4628877" y="3202017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rot="5400000">
            <a:off x="4628877" y="3287209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rot="5400000">
            <a:off x="4628877" y="3372403"/>
            <a:ext cx="0" cy="15391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hteck 166"/>
          <p:cNvSpPr/>
          <p:nvPr/>
        </p:nvSpPr>
        <p:spPr>
          <a:xfrm>
            <a:off x="4216210" y="3375227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68" name="Rechteck 167"/>
          <p:cNvSpPr/>
          <p:nvPr/>
        </p:nvSpPr>
        <p:spPr>
          <a:xfrm>
            <a:off x="4483886" y="3204840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69" name="Rechteck 168"/>
          <p:cNvSpPr/>
          <p:nvPr/>
        </p:nvSpPr>
        <p:spPr>
          <a:xfrm>
            <a:off x="4930008" y="4055091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0" name="Rechteck 169"/>
          <p:cNvSpPr/>
          <p:nvPr/>
        </p:nvSpPr>
        <p:spPr>
          <a:xfrm>
            <a:off x="5019234" y="3539658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1" name="Rechteck 170"/>
          <p:cNvSpPr/>
          <p:nvPr/>
        </p:nvSpPr>
        <p:spPr>
          <a:xfrm>
            <a:off x="4930499" y="3037335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2" name="Rechteck 171"/>
          <p:cNvSpPr/>
          <p:nvPr/>
        </p:nvSpPr>
        <p:spPr>
          <a:xfrm>
            <a:off x="4126986" y="3969898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3" name="Rechteck 172"/>
          <p:cNvSpPr/>
          <p:nvPr/>
        </p:nvSpPr>
        <p:spPr>
          <a:xfrm>
            <a:off x="5108460" y="3204840"/>
            <a:ext cx="89224" cy="8519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cxnSp>
        <p:nvCxnSpPr>
          <p:cNvPr id="177" name="Gerade Verbindung 176"/>
          <p:cNvCxnSpPr/>
          <p:nvPr/>
        </p:nvCxnSpPr>
        <p:spPr>
          <a:xfrm flipV="1">
            <a:off x="4485415" y="3674860"/>
            <a:ext cx="221533" cy="1277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Gerade Verbindung 177"/>
          <p:cNvCxnSpPr/>
          <p:nvPr/>
        </p:nvCxnSpPr>
        <p:spPr>
          <a:xfrm flipH="1" flipV="1">
            <a:off x="4705048" y="3673403"/>
            <a:ext cx="177896" cy="1703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feld 195"/>
          <p:cNvSpPr txBox="1"/>
          <p:nvPr/>
        </p:nvSpPr>
        <p:spPr>
          <a:xfrm>
            <a:off x="4851201" y="3204838"/>
            <a:ext cx="373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Rechteck 173"/>
          <p:cNvSpPr/>
          <p:nvPr/>
        </p:nvSpPr>
        <p:spPr>
          <a:xfrm>
            <a:off x="4662336" y="3630805"/>
            <a:ext cx="89224" cy="85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5" name="Rechteck 174"/>
          <p:cNvSpPr/>
          <p:nvPr/>
        </p:nvSpPr>
        <p:spPr>
          <a:xfrm>
            <a:off x="4396190" y="3801194"/>
            <a:ext cx="89224" cy="85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sp>
        <p:nvSpPr>
          <p:cNvPr id="176" name="Rechteck 175"/>
          <p:cNvSpPr/>
          <p:nvPr/>
        </p:nvSpPr>
        <p:spPr>
          <a:xfrm>
            <a:off x="4840230" y="3801194"/>
            <a:ext cx="89224" cy="8519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  <p:grpSp>
        <p:nvGrpSpPr>
          <p:cNvPr id="4" name="Gruppieren 3"/>
          <p:cNvGrpSpPr/>
          <p:nvPr/>
        </p:nvGrpSpPr>
        <p:grpSpPr>
          <a:xfrm>
            <a:off x="2734214" y="5050900"/>
            <a:ext cx="3945468" cy="1512168"/>
            <a:chOff x="3299845" y="5189984"/>
            <a:chExt cx="2908567" cy="1191344"/>
          </a:xfrm>
        </p:grpSpPr>
        <p:sp>
          <p:nvSpPr>
            <p:cNvPr id="184" name="Würfel 183"/>
            <p:cNvSpPr/>
            <p:nvPr/>
          </p:nvSpPr>
          <p:spPr>
            <a:xfrm>
              <a:off x="3299845" y="5189984"/>
              <a:ext cx="2908567" cy="1191344"/>
            </a:xfrm>
            <a:prstGeom prst="cube">
              <a:avLst>
                <a:gd name="adj" fmla="val 55380"/>
              </a:avLst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400" b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 Case</a:t>
              </a:r>
              <a:endParaRPr lang="de-A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Rechteck 186"/>
            <p:cNvSpPr/>
            <p:nvPr/>
          </p:nvSpPr>
          <p:spPr>
            <a:xfrm>
              <a:off x="4198121" y="5652839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  <p:cxnSp>
          <p:nvCxnSpPr>
            <p:cNvPr id="189" name="Gerade Verbindung 188"/>
            <p:cNvCxnSpPr/>
            <p:nvPr/>
          </p:nvCxnSpPr>
          <p:spPr>
            <a:xfrm flipV="1">
              <a:off x="4341060" y="5455885"/>
              <a:ext cx="354900" cy="199226"/>
            </a:xfrm>
            <a:prstGeom prst="line">
              <a:avLst/>
            </a:prstGeom>
            <a:solidFill>
              <a:srgbClr val="92D05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/>
            <p:nvPr/>
          </p:nvCxnSpPr>
          <p:spPr>
            <a:xfrm flipH="1" flipV="1">
              <a:off x="4692916" y="5453615"/>
              <a:ext cx="284990" cy="265633"/>
            </a:xfrm>
            <a:prstGeom prst="line">
              <a:avLst/>
            </a:prstGeom>
            <a:solidFill>
              <a:srgbClr val="92D050"/>
            </a:solidFill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hteck 185"/>
            <p:cNvSpPr/>
            <p:nvPr/>
          </p:nvSpPr>
          <p:spPr>
            <a:xfrm>
              <a:off x="4624489" y="5387206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  <p:sp>
          <p:nvSpPr>
            <p:cNvPr id="188" name="Rechteck 187"/>
            <p:cNvSpPr/>
            <p:nvPr/>
          </p:nvSpPr>
          <p:spPr>
            <a:xfrm>
              <a:off x="4909479" y="5652839"/>
              <a:ext cx="142939" cy="132816"/>
            </a:xfrm>
            <a:prstGeom prst="rect">
              <a:avLst/>
            </a:prstGeom>
            <a:solidFill>
              <a:srgbClr val="008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2400"/>
            </a:p>
          </p:txBody>
        </p:sp>
      </p:grpSp>
      <p:sp>
        <p:nvSpPr>
          <p:cNvPr id="182" name="Flussdiagramm: Auszug 181"/>
          <p:cNvSpPr/>
          <p:nvPr/>
        </p:nvSpPr>
        <p:spPr>
          <a:xfrm>
            <a:off x="4320522" y="4387103"/>
            <a:ext cx="812014" cy="842097"/>
          </a:xfrm>
          <a:prstGeom prst="flowChartExtract">
            <a:avLst/>
          </a:prstGeom>
          <a:gradFill flip="none" rotWithShape="1">
            <a:gsLst>
              <a:gs pos="0">
                <a:srgbClr val="99FF33">
                  <a:shade val="30000"/>
                  <a:satMod val="115000"/>
                </a:srgbClr>
              </a:gs>
              <a:gs pos="50000">
                <a:srgbClr val="99FF33">
                  <a:shade val="67500"/>
                  <a:satMod val="115000"/>
                </a:srgbClr>
              </a:gs>
              <a:gs pos="100000">
                <a:srgbClr val="99FF33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400"/>
          </a:p>
        </p:txBody>
      </p:sp>
    </p:spTree>
    <p:extLst>
      <p:ext uri="{BB962C8B-B14F-4D97-AF65-F5344CB8AC3E}">
        <p14:creationId xmlns:p14="http://schemas.microsoft.com/office/powerpoint/2010/main" val="25432727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Bildschirmpräsentation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14</cp:revision>
  <dcterms:created xsi:type="dcterms:W3CDTF">2014-01-01T21:25:37Z</dcterms:created>
  <dcterms:modified xsi:type="dcterms:W3CDTF">2014-11-14T08:52:58Z</dcterms:modified>
</cp:coreProperties>
</file>