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345" r:id="rId3"/>
    <p:sldId id="346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CC00CC"/>
    <a:srgbClr val="FF66CC"/>
    <a:srgbClr val="FF99FF"/>
    <a:srgbClr val="FFCCCC"/>
    <a:srgbClr val="FF66FF"/>
    <a:srgbClr val="990099"/>
    <a:srgbClr val="FF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7937" y="116632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8" name="Textfeld 23"/>
          <p:cNvSpPr txBox="1">
            <a:spLocks noChangeArrowheads="1"/>
          </p:cNvSpPr>
          <p:nvPr/>
        </p:nvSpPr>
        <p:spPr bwMode="auto">
          <a:xfrm>
            <a:off x="7937" y="1196752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9" name="Textfeld 23"/>
          <p:cNvSpPr txBox="1">
            <a:spLocks noChangeArrowheads="1"/>
          </p:cNvSpPr>
          <p:nvPr/>
        </p:nvSpPr>
        <p:spPr bwMode="auto">
          <a:xfrm>
            <a:off x="-7938" y="2471068"/>
            <a:ext cx="914558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IRIS</a:t>
            </a:r>
          </a:p>
          <a:p>
            <a:pPr algn="ctr"/>
            <a:r>
              <a:rPr lang="de-AT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Annual Conference on Legal Informatics</a:t>
            </a:r>
          </a:p>
          <a:p>
            <a:pPr algn="ctr"/>
            <a:r>
              <a:rPr lang="de-AT" sz="3200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 Salzburg</a:t>
            </a:r>
            <a:endParaRPr lang="de-AT" sz="3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0102" y="4740299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5560" y="6052096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60" y="6409134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58088" y="4680942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1 Inhalte FL 20140209\2 IRIS 2014\P10102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388" y="-134938"/>
            <a:ext cx="9504363" cy="712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23128" y="17461"/>
            <a:ext cx="66371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IRIS 2015</a:t>
            </a:r>
            <a:endParaRPr lang="de-AT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-179388" y="3429793"/>
            <a:ext cx="9504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de-AT" sz="6000" baseline="30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de-AT" sz="6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-28</a:t>
            </a:r>
            <a:r>
              <a:rPr lang="de-AT" sz="6000" baseline="30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de-AT" sz="6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February  2015</a:t>
            </a:r>
            <a:endParaRPr lang="de-AT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1 Inhalte FL 20140209\2 IRIS 2014\P10102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388" y="-134938"/>
            <a:ext cx="9504363" cy="712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23128" y="17461"/>
            <a:ext cx="66371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IRIS 2015</a:t>
            </a:r>
            <a:endParaRPr lang="de-AT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-179388" y="3429793"/>
            <a:ext cx="9504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„Cooperation“</a:t>
            </a:r>
            <a:endParaRPr lang="de-AT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-179389" y="4869160"/>
            <a:ext cx="9504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Law - IT</a:t>
            </a:r>
            <a:endParaRPr lang="de-AT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8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Bildschirmpräsentation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144</cp:revision>
  <dcterms:created xsi:type="dcterms:W3CDTF">2014-09-04T11:53:16Z</dcterms:created>
  <dcterms:modified xsi:type="dcterms:W3CDTF">2014-11-13T23:54:34Z</dcterms:modified>
</cp:coreProperties>
</file>