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1" r:id="rId2"/>
    <p:sldId id="345" r:id="rId3"/>
    <p:sldId id="346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FF00"/>
    <a:srgbClr val="CC00CC"/>
    <a:srgbClr val="FF66CC"/>
    <a:srgbClr val="FF99FF"/>
    <a:srgbClr val="FFCCCC"/>
    <a:srgbClr val="FF66FF"/>
    <a:srgbClr val="990099"/>
    <a:srgbClr val="FF33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jusletter-it.weblaw.ch/visualisierung/visualisierung.html" TargetMode="External"/><Relationship Id="rId2" Type="http://schemas.openxmlformats.org/officeDocument/2006/relationships/hyperlink" Target="mailto:friedrich.Lachmayer@uibk.ac.at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Vytautas.Cyras@mif.vu.lt" TargetMode="External"/><Relationship Id="rId4" Type="http://schemas.openxmlformats.org/officeDocument/2006/relationships/hyperlink" Target="http://www.legalvisualization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auto">
          <a:xfrm>
            <a:off x="7937" y="116632"/>
            <a:ext cx="914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AT" altLang="de-DE" sz="2400" i="1">
                <a:cs typeface="Arial" charset="0"/>
              </a:rPr>
              <a:t>University of Ljubljana</a:t>
            </a:r>
          </a:p>
          <a:p>
            <a:pPr eaLnBrk="1" hangingPunct="1"/>
            <a:r>
              <a:rPr lang="de-AT" altLang="de-DE" sz="2400" i="1" smtClean="0">
                <a:cs typeface="Arial" charset="0"/>
              </a:rPr>
              <a:t>13</a:t>
            </a:r>
            <a:r>
              <a:rPr lang="de-AT" altLang="de-DE" sz="2400" i="1" baseline="30000" smtClean="0">
                <a:cs typeface="Arial" charset="0"/>
              </a:rPr>
              <a:t>th</a:t>
            </a:r>
            <a:r>
              <a:rPr lang="de-AT" altLang="de-DE" sz="2400" i="1" smtClean="0">
                <a:cs typeface="Arial" charset="0"/>
              </a:rPr>
              <a:t> </a:t>
            </a:r>
            <a:r>
              <a:rPr lang="de-AT" altLang="de-DE" sz="2400" i="1">
                <a:cs typeface="Arial" charset="0"/>
              </a:rPr>
              <a:t>November 2014</a:t>
            </a:r>
          </a:p>
        </p:txBody>
      </p:sp>
      <p:sp>
        <p:nvSpPr>
          <p:cNvPr id="8" name="Textfeld 23"/>
          <p:cNvSpPr txBox="1">
            <a:spLocks noChangeArrowheads="1"/>
          </p:cNvSpPr>
          <p:nvPr/>
        </p:nvSpPr>
        <p:spPr bwMode="auto">
          <a:xfrm>
            <a:off x="7937" y="1196752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de-AT" altLang="de-DE" sz="5400" b="1">
                <a:cs typeface="Arial" charset="0"/>
              </a:rPr>
              <a:t>Outlines of Legal </a:t>
            </a:r>
            <a:r>
              <a:rPr lang="de-AT" altLang="de-DE" sz="5400" b="1" smtClean="0">
                <a:cs typeface="Arial" charset="0"/>
              </a:rPr>
              <a:t>Informatics</a:t>
            </a:r>
            <a:endParaRPr lang="de-AT" altLang="de-DE" sz="5400" b="1">
              <a:cs typeface="Arial" charset="0"/>
            </a:endParaRPr>
          </a:p>
        </p:txBody>
      </p:sp>
      <p:sp>
        <p:nvSpPr>
          <p:cNvPr id="9" name="Textfeld 23"/>
          <p:cNvSpPr txBox="1">
            <a:spLocks noChangeArrowheads="1"/>
          </p:cNvSpPr>
          <p:nvPr/>
        </p:nvSpPr>
        <p:spPr bwMode="auto">
          <a:xfrm>
            <a:off x="-7938" y="2471068"/>
            <a:ext cx="9145588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IRIS</a:t>
            </a:r>
          </a:p>
          <a:p>
            <a:pPr algn="ctr"/>
            <a:r>
              <a:rPr lang="de-AT" sz="36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Annual Conference on Legal Informatics</a:t>
            </a:r>
          </a:p>
          <a:p>
            <a:pPr algn="ctr"/>
            <a:r>
              <a:rPr lang="de-AT" sz="3200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 Salzburg</a:t>
            </a:r>
            <a:endParaRPr lang="de-AT" sz="32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0102" y="4740299"/>
            <a:ext cx="454670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Friedrich LACHMAYER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University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Innsbruck</a:t>
            </a:r>
            <a:r>
              <a:rPr lang="en-US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Austria </a:t>
            </a: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de-A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</a:t>
            </a:r>
            <a:r>
              <a:rPr lang="lt-L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riedrich.</a:t>
            </a:r>
            <a:r>
              <a:rPr lang="de-A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</a:t>
            </a:r>
            <a:r>
              <a:rPr lang="lt-L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achmayer@uibk.ac.at</a:t>
            </a:r>
            <a:endParaRPr lang="lt-LT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5560" y="6052096"/>
            <a:ext cx="91187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1600" kern="0" smtClean="0"/>
              <a:t>Acoustic-Files (germ.) </a:t>
            </a:r>
            <a:r>
              <a:rPr lang="en-US" sz="1600" kern="0" smtClean="0">
                <a:sym typeface="Wingdings" panose="05000000000000000000" pitchFamily="2" charset="2"/>
              </a:rPr>
              <a:t> </a:t>
            </a:r>
            <a:r>
              <a:rPr lang="de-AT" altLang="de-DE" sz="1600" u="sng" smtClean="0">
                <a:hlinkClick r:id="rId3"/>
              </a:rPr>
              <a:t>http</a:t>
            </a:r>
            <a:r>
              <a:rPr lang="de-AT" altLang="de-DE" sz="1600" u="sng">
                <a:hlinkClick r:id="rId3"/>
              </a:rPr>
              <a:t>://jusletter-it.weblaw.ch/visualisierung/visualisierung.html</a:t>
            </a:r>
            <a:endParaRPr lang="de-AT" altLang="de-DE" sz="160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560" y="6409134"/>
            <a:ext cx="9093406" cy="33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600" kern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www.legalvisualization.com</a:t>
            </a:r>
            <a:r>
              <a:rPr lang="de-AT" sz="1600" kern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758088" y="4680942"/>
            <a:ext cx="4380352" cy="134585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 eaLnBrk="0" hangingPunct="0">
              <a:defRPr/>
            </a:pP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Vytautas </a:t>
            </a:r>
            <a:r>
              <a:rPr lang="fi-FI" sz="2000" kern="0">
                <a:latin typeface="Arial" panose="020B0604020202020204" pitchFamily="34" charset="0"/>
                <a:cs typeface="Arial" panose="020B0604020202020204" pitchFamily="34" charset="0"/>
              </a:rPr>
              <a:t>ČYRAS</a:t>
            </a:r>
          </a:p>
          <a:p>
            <a:pPr marL="342900" indent="-342900" algn="ctr" eaLnBrk="0" hangingPunct="0">
              <a:defRPr/>
            </a:pPr>
            <a:r>
              <a:rPr lang="fi-FI" sz="2000" kern="0">
                <a:latin typeface="Arial" panose="020B0604020202020204" pitchFamily="34" charset="0"/>
                <a:cs typeface="Arial" panose="020B0604020202020204" pitchFamily="34" charset="0"/>
              </a:rPr>
              <a:t>Vilnius </a:t>
            </a: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University, Lithuania</a:t>
            </a:r>
            <a:endParaRPr lang="fi-FI" sz="2000" ker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 eaLnBrk="0" hangingPunct="0">
              <a:defRPr/>
            </a:pP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Vytautas.Cyras@mif.vu.lt</a:t>
            </a: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75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1 Inhalte FL 20140209\2 IRIS 2014\P10102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9388" y="-134938"/>
            <a:ext cx="9504363" cy="712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23128" y="17461"/>
            <a:ext cx="66371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IRIS 2015</a:t>
            </a:r>
            <a:endParaRPr lang="de-AT" sz="8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-179388" y="3429793"/>
            <a:ext cx="95043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60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26</a:t>
            </a:r>
            <a:r>
              <a:rPr lang="de-AT" sz="6000" baseline="30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de-AT" sz="60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-28</a:t>
            </a:r>
            <a:r>
              <a:rPr lang="de-AT" sz="6000" baseline="30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de-AT" sz="60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February  2015</a:t>
            </a:r>
            <a:endParaRPr lang="de-AT" sz="6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32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1 Inhalte FL 20140209\2 IRIS 2014\P10102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9388" y="-134938"/>
            <a:ext cx="9504363" cy="712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23128" y="17461"/>
            <a:ext cx="66371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IRIS 2015</a:t>
            </a:r>
            <a:endParaRPr lang="de-AT" sz="8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-179388" y="3429793"/>
            <a:ext cx="95043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60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„Cooperation“</a:t>
            </a:r>
            <a:endParaRPr lang="de-AT" sz="6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-179389" y="4869160"/>
            <a:ext cx="95043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60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Law - IT</a:t>
            </a:r>
            <a:endParaRPr lang="de-AT" sz="6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78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Bildschirmpräsentation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Larissa-Design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lachmayer</dc:creator>
  <cp:lastModifiedBy>lachmayer</cp:lastModifiedBy>
  <cp:revision>144</cp:revision>
  <dcterms:created xsi:type="dcterms:W3CDTF">2014-09-04T11:53:16Z</dcterms:created>
  <dcterms:modified xsi:type="dcterms:W3CDTF">2014-11-13T23:54:34Z</dcterms:modified>
</cp:coreProperties>
</file>