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1" r:id="rId2"/>
    <p:sldId id="345" r:id="rId3"/>
    <p:sldId id="355" r:id="rId4"/>
    <p:sldId id="347" r:id="rId5"/>
    <p:sldId id="349" r:id="rId6"/>
    <p:sldId id="346" r:id="rId7"/>
    <p:sldId id="352" r:id="rId8"/>
    <p:sldId id="351" r:id="rId9"/>
    <p:sldId id="353" r:id="rId10"/>
    <p:sldId id="354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FF00"/>
    <a:srgbClr val="CC00CC"/>
    <a:srgbClr val="FF66CC"/>
    <a:srgbClr val="FF99FF"/>
    <a:srgbClr val="FFCCCC"/>
    <a:srgbClr val="FF66FF"/>
    <a:srgbClr val="990099"/>
    <a:srgbClr val="FF33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jusletter-it.weblaw.ch/visualisierung/visualisierung.html" TargetMode="External"/><Relationship Id="rId2" Type="http://schemas.openxmlformats.org/officeDocument/2006/relationships/hyperlink" Target="mailto:friedrich.Lachmayer@uibk.ac.at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Vytautas.Cyras@mif.vu.lt" TargetMode="External"/><Relationship Id="rId4" Type="http://schemas.openxmlformats.org/officeDocument/2006/relationships/hyperlink" Target="http://www.legalvisualization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auto">
          <a:xfrm>
            <a:off x="7937" y="116632"/>
            <a:ext cx="9144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AT" altLang="de-DE" sz="2400" i="1">
                <a:cs typeface="Arial" charset="0"/>
              </a:rPr>
              <a:t>University of Ljubljana</a:t>
            </a:r>
          </a:p>
          <a:p>
            <a:pPr eaLnBrk="1" hangingPunct="1"/>
            <a:r>
              <a:rPr lang="de-AT" altLang="de-DE" sz="2400" i="1" smtClean="0">
                <a:cs typeface="Arial" charset="0"/>
              </a:rPr>
              <a:t>13</a:t>
            </a:r>
            <a:r>
              <a:rPr lang="de-AT" altLang="de-DE" sz="2400" i="1" baseline="30000" smtClean="0">
                <a:cs typeface="Arial" charset="0"/>
              </a:rPr>
              <a:t>th</a:t>
            </a:r>
            <a:r>
              <a:rPr lang="de-AT" altLang="de-DE" sz="2400" i="1" smtClean="0">
                <a:cs typeface="Arial" charset="0"/>
              </a:rPr>
              <a:t> </a:t>
            </a:r>
            <a:r>
              <a:rPr lang="de-AT" altLang="de-DE" sz="2400" i="1">
                <a:cs typeface="Arial" charset="0"/>
              </a:rPr>
              <a:t>November 2014</a:t>
            </a:r>
          </a:p>
        </p:txBody>
      </p:sp>
      <p:sp>
        <p:nvSpPr>
          <p:cNvPr id="8" name="Textfeld 23"/>
          <p:cNvSpPr txBox="1">
            <a:spLocks noChangeArrowheads="1"/>
          </p:cNvSpPr>
          <p:nvPr/>
        </p:nvSpPr>
        <p:spPr bwMode="auto">
          <a:xfrm>
            <a:off x="7937" y="1340768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de-AT" altLang="de-DE" sz="5400" b="1">
                <a:cs typeface="Arial" charset="0"/>
              </a:rPr>
              <a:t>Outlines of Legal </a:t>
            </a:r>
            <a:r>
              <a:rPr lang="de-AT" altLang="de-DE" sz="5400" b="1" smtClean="0">
                <a:cs typeface="Arial" charset="0"/>
              </a:rPr>
              <a:t>Informatics</a:t>
            </a:r>
            <a:endParaRPr lang="de-AT" altLang="de-DE" sz="5400" b="1">
              <a:cs typeface="Arial" charset="0"/>
            </a:endParaRPr>
          </a:p>
        </p:txBody>
      </p:sp>
      <p:sp>
        <p:nvSpPr>
          <p:cNvPr id="9" name="Textfeld 23"/>
          <p:cNvSpPr txBox="1">
            <a:spLocks noChangeArrowheads="1"/>
          </p:cNvSpPr>
          <p:nvPr/>
        </p:nvSpPr>
        <p:spPr bwMode="auto">
          <a:xfrm>
            <a:off x="-7938" y="2615084"/>
            <a:ext cx="914558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Legal Procedure via e-Formulars</a:t>
            </a:r>
            <a:endParaRPr lang="de-AT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0102" y="4380259"/>
            <a:ext cx="454670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Friedrich LACHMAYER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University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Innsbruck</a:t>
            </a:r>
            <a:r>
              <a:rPr lang="en-US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Austria 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f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riedrich.</a:t>
            </a: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achmayer@uibk.ac.at</a:t>
            </a:r>
            <a:endParaRPr lang="lt-LT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5560" y="5692056"/>
            <a:ext cx="91187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1600" kern="0" smtClean="0"/>
              <a:t>Acoustic-Files (germ.) </a:t>
            </a:r>
            <a:r>
              <a:rPr lang="en-US" sz="1600" kern="0" smtClean="0">
                <a:sym typeface="Wingdings" panose="05000000000000000000" pitchFamily="2" charset="2"/>
              </a:rPr>
              <a:t> </a:t>
            </a:r>
            <a:r>
              <a:rPr lang="de-AT" altLang="de-DE" sz="1600" u="sng" smtClean="0">
                <a:hlinkClick r:id="rId3"/>
              </a:rPr>
              <a:t>http</a:t>
            </a:r>
            <a:r>
              <a:rPr lang="de-AT" altLang="de-DE" sz="1600" u="sng">
                <a:hlinkClick r:id="rId3"/>
              </a:rPr>
              <a:t>://jusletter-it.weblaw.ch/visualisierung/visualisierung.html</a:t>
            </a:r>
            <a:endParaRPr lang="de-AT" altLang="de-DE" sz="160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560" y="6049094"/>
            <a:ext cx="9093406" cy="33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600" kern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www.legalvisualization.com</a:t>
            </a:r>
            <a:r>
              <a:rPr lang="de-AT" sz="1600" kern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ker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4758088" y="4320902"/>
            <a:ext cx="4380352" cy="134585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Vytautas </a:t>
            </a: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ČYRAS</a:t>
            </a:r>
          </a:p>
          <a:p>
            <a:pPr marL="342900" indent="-342900" algn="ctr" eaLnBrk="0" hangingPunct="0">
              <a:defRPr/>
            </a:pP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Vilnius </a:t>
            </a: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University, Lithuania</a:t>
            </a:r>
            <a:endParaRPr lang="fi-FI" sz="2000" ker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Vytautas.Cyras@mif.vu.lt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75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ingekerbter Richtungspfeil 1"/>
          <p:cNvSpPr/>
          <p:nvPr/>
        </p:nvSpPr>
        <p:spPr>
          <a:xfrm>
            <a:off x="611560" y="2708920"/>
            <a:ext cx="7848872" cy="2232248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5" name="Nach unten gekrümmter Pfeil 4"/>
          <p:cNvSpPr/>
          <p:nvPr/>
        </p:nvSpPr>
        <p:spPr>
          <a:xfrm>
            <a:off x="971599" y="1340768"/>
            <a:ext cx="5130913" cy="4320480"/>
          </a:xfrm>
          <a:prstGeom prst="curvedDownArrow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6" name="Rahmen 5"/>
          <p:cNvSpPr/>
          <p:nvPr/>
        </p:nvSpPr>
        <p:spPr>
          <a:xfrm>
            <a:off x="4017789" y="1772816"/>
            <a:ext cx="2106576" cy="1872208"/>
          </a:xfrm>
          <a:prstGeom prst="bevel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/>
          </a:p>
        </p:txBody>
      </p:sp>
      <p:sp>
        <p:nvSpPr>
          <p:cNvPr id="9" name="Rahmen 8"/>
          <p:cNvSpPr/>
          <p:nvPr/>
        </p:nvSpPr>
        <p:spPr>
          <a:xfrm>
            <a:off x="395536" y="4473889"/>
            <a:ext cx="2106576" cy="1872208"/>
          </a:xfrm>
          <a:prstGeom prst="bevel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/>
          </a:p>
        </p:txBody>
      </p:sp>
      <p:sp>
        <p:nvSpPr>
          <p:cNvPr id="12" name="Textfeld 11"/>
          <p:cNvSpPr txBox="1"/>
          <p:nvPr/>
        </p:nvSpPr>
        <p:spPr>
          <a:xfrm>
            <a:off x="3970741" y="908720"/>
            <a:ext cx="2200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Revision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981326" y="2416532"/>
            <a:ext cx="2200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93057" y="5117605"/>
            <a:ext cx="2200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eFormular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59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ingekerbter Richtungspfeil 1"/>
          <p:cNvSpPr/>
          <p:nvPr/>
        </p:nvSpPr>
        <p:spPr>
          <a:xfrm>
            <a:off x="611560" y="2708920"/>
            <a:ext cx="7848872" cy="2232248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5" name="Nach unten gekrümmter Pfeil 4"/>
          <p:cNvSpPr/>
          <p:nvPr/>
        </p:nvSpPr>
        <p:spPr>
          <a:xfrm>
            <a:off x="971599" y="1340768"/>
            <a:ext cx="5130913" cy="4320480"/>
          </a:xfrm>
          <a:prstGeom prst="curved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9" name="Rahmen 8"/>
          <p:cNvSpPr/>
          <p:nvPr/>
        </p:nvSpPr>
        <p:spPr>
          <a:xfrm>
            <a:off x="395536" y="4473889"/>
            <a:ext cx="2106576" cy="1872208"/>
          </a:xfrm>
          <a:prstGeom prst="bevel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/>
          </a:p>
        </p:txBody>
      </p:sp>
      <p:sp>
        <p:nvSpPr>
          <p:cNvPr id="12" name="Textfeld 11"/>
          <p:cNvSpPr txBox="1"/>
          <p:nvPr/>
        </p:nvSpPr>
        <p:spPr>
          <a:xfrm>
            <a:off x="3970741" y="908720"/>
            <a:ext cx="2200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Revision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93057" y="5117605"/>
            <a:ext cx="2200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32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ingekerbter Richtungspfeil 1"/>
          <p:cNvSpPr/>
          <p:nvPr/>
        </p:nvSpPr>
        <p:spPr>
          <a:xfrm>
            <a:off x="611560" y="2708920"/>
            <a:ext cx="7848872" cy="2232248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5" name="Nach unten gekrümmter Pfeil 4"/>
          <p:cNvSpPr/>
          <p:nvPr/>
        </p:nvSpPr>
        <p:spPr>
          <a:xfrm>
            <a:off x="971599" y="1340768"/>
            <a:ext cx="5130913" cy="4320480"/>
          </a:xfrm>
          <a:prstGeom prst="curved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6" name="Rahmen 5"/>
          <p:cNvSpPr/>
          <p:nvPr/>
        </p:nvSpPr>
        <p:spPr>
          <a:xfrm>
            <a:off x="4017789" y="1772816"/>
            <a:ext cx="2106576" cy="1872208"/>
          </a:xfrm>
          <a:prstGeom prst="bevel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/>
          </a:p>
        </p:txBody>
      </p:sp>
      <p:sp>
        <p:nvSpPr>
          <p:cNvPr id="9" name="Rahmen 8"/>
          <p:cNvSpPr/>
          <p:nvPr/>
        </p:nvSpPr>
        <p:spPr>
          <a:xfrm>
            <a:off x="395536" y="4473889"/>
            <a:ext cx="2106576" cy="1872208"/>
          </a:xfrm>
          <a:prstGeom prst="bevel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/>
          </a:p>
        </p:txBody>
      </p:sp>
      <p:sp>
        <p:nvSpPr>
          <p:cNvPr id="12" name="Textfeld 11"/>
          <p:cNvSpPr txBox="1"/>
          <p:nvPr/>
        </p:nvSpPr>
        <p:spPr>
          <a:xfrm>
            <a:off x="3970741" y="908720"/>
            <a:ext cx="2200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Revision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981326" y="2416532"/>
            <a:ext cx="2200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93057" y="5117605"/>
            <a:ext cx="2200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66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ingekerbter Richtungspfeil 1"/>
          <p:cNvSpPr/>
          <p:nvPr/>
        </p:nvSpPr>
        <p:spPr>
          <a:xfrm>
            <a:off x="611560" y="2708920"/>
            <a:ext cx="7848872" cy="2232248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3" name="Nach oben gekrümmter Pfeil 2"/>
          <p:cNvSpPr/>
          <p:nvPr/>
        </p:nvSpPr>
        <p:spPr>
          <a:xfrm>
            <a:off x="2699792" y="2626982"/>
            <a:ext cx="1296144" cy="3538322"/>
          </a:xfrm>
          <a:prstGeom prst="curvedUpArrow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5" name="Nach unten gekrümmter Pfeil 4"/>
          <p:cNvSpPr/>
          <p:nvPr/>
        </p:nvSpPr>
        <p:spPr>
          <a:xfrm>
            <a:off x="971599" y="1340768"/>
            <a:ext cx="5130913" cy="4320480"/>
          </a:xfrm>
          <a:prstGeom prst="curved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6" name="Rahmen 5"/>
          <p:cNvSpPr/>
          <p:nvPr/>
        </p:nvSpPr>
        <p:spPr>
          <a:xfrm>
            <a:off x="4017789" y="1772816"/>
            <a:ext cx="2106576" cy="1872208"/>
          </a:xfrm>
          <a:prstGeom prst="bevel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/>
          </a:p>
        </p:txBody>
      </p:sp>
      <p:sp>
        <p:nvSpPr>
          <p:cNvPr id="9" name="Rahmen 8"/>
          <p:cNvSpPr/>
          <p:nvPr/>
        </p:nvSpPr>
        <p:spPr>
          <a:xfrm>
            <a:off x="395536" y="4473889"/>
            <a:ext cx="2106576" cy="1872208"/>
          </a:xfrm>
          <a:prstGeom prst="bevel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/>
          </a:p>
        </p:txBody>
      </p:sp>
      <p:sp>
        <p:nvSpPr>
          <p:cNvPr id="12" name="Textfeld 11"/>
          <p:cNvSpPr txBox="1"/>
          <p:nvPr/>
        </p:nvSpPr>
        <p:spPr>
          <a:xfrm>
            <a:off x="3970741" y="908720"/>
            <a:ext cx="2200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Revision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981326" y="2416532"/>
            <a:ext cx="2200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2409161" y="3689219"/>
            <a:ext cx="1656184" cy="52322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Proof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93057" y="5117605"/>
            <a:ext cx="2200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36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ingekerbter Richtungspfeil 1"/>
          <p:cNvSpPr/>
          <p:nvPr/>
        </p:nvSpPr>
        <p:spPr>
          <a:xfrm>
            <a:off x="611560" y="2708920"/>
            <a:ext cx="7848872" cy="2232248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3" name="Nach oben gekrümmter Pfeil 2"/>
          <p:cNvSpPr/>
          <p:nvPr/>
        </p:nvSpPr>
        <p:spPr>
          <a:xfrm>
            <a:off x="2699792" y="2626982"/>
            <a:ext cx="1296144" cy="3538322"/>
          </a:xfrm>
          <a:prstGeom prst="curvedUpArrow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5" name="Nach unten gekrümmter Pfeil 4"/>
          <p:cNvSpPr/>
          <p:nvPr/>
        </p:nvSpPr>
        <p:spPr>
          <a:xfrm>
            <a:off x="971599" y="1340768"/>
            <a:ext cx="5130913" cy="4320480"/>
          </a:xfrm>
          <a:prstGeom prst="curved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7" name="Nach unten gekrümmter Pfeil 6"/>
          <p:cNvSpPr/>
          <p:nvPr/>
        </p:nvSpPr>
        <p:spPr>
          <a:xfrm>
            <a:off x="6372199" y="404664"/>
            <a:ext cx="2070573" cy="5400600"/>
          </a:xfrm>
          <a:prstGeom prst="curvedDown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6" name="Rahmen 5"/>
          <p:cNvSpPr/>
          <p:nvPr/>
        </p:nvSpPr>
        <p:spPr>
          <a:xfrm>
            <a:off x="4017789" y="1772816"/>
            <a:ext cx="2106576" cy="1872208"/>
          </a:xfrm>
          <a:prstGeom prst="bevel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/>
          </a:p>
        </p:txBody>
      </p:sp>
      <p:sp>
        <p:nvSpPr>
          <p:cNvPr id="9" name="Rahmen 8"/>
          <p:cNvSpPr/>
          <p:nvPr/>
        </p:nvSpPr>
        <p:spPr>
          <a:xfrm>
            <a:off x="395536" y="4473889"/>
            <a:ext cx="2106576" cy="1872208"/>
          </a:xfrm>
          <a:prstGeom prst="bevel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/>
          </a:p>
        </p:txBody>
      </p:sp>
      <p:sp>
        <p:nvSpPr>
          <p:cNvPr id="11" name="Textfeld 10"/>
          <p:cNvSpPr txBox="1"/>
          <p:nvPr/>
        </p:nvSpPr>
        <p:spPr>
          <a:xfrm>
            <a:off x="6136972" y="1048380"/>
            <a:ext cx="2200671" cy="52322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Revision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970741" y="908720"/>
            <a:ext cx="2200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Revision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981326" y="2416532"/>
            <a:ext cx="2200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2409161" y="3689219"/>
            <a:ext cx="1656184" cy="52322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Proof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93057" y="5117605"/>
            <a:ext cx="2200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31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ingekerbter Richtungspfeil 1"/>
          <p:cNvSpPr/>
          <p:nvPr/>
        </p:nvSpPr>
        <p:spPr>
          <a:xfrm>
            <a:off x="611560" y="2708920"/>
            <a:ext cx="7848872" cy="2232248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3" name="Nach oben gekrümmter Pfeil 2"/>
          <p:cNvSpPr/>
          <p:nvPr/>
        </p:nvSpPr>
        <p:spPr>
          <a:xfrm>
            <a:off x="2699792" y="2626982"/>
            <a:ext cx="1296144" cy="3538322"/>
          </a:xfrm>
          <a:prstGeom prst="curvedUpArrow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5" name="Nach unten gekrümmter Pfeil 4"/>
          <p:cNvSpPr/>
          <p:nvPr/>
        </p:nvSpPr>
        <p:spPr>
          <a:xfrm>
            <a:off x="971599" y="1340768"/>
            <a:ext cx="5130913" cy="4320480"/>
          </a:xfrm>
          <a:prstGeom prst="curved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7" name="Nach unten gekrümmter Pfeil 6"/>
          <p:cNvSpPr/>
          <p:nvPr/>
        </p:nvSpPr>
        <p:spPr>
          <a:xfrm>
            <a:off x="6372199" y="404664"/>
            <a:ext cx="2070573" cy="5400600"/>
          </a:xfrm>
          <a:prstGeom prst="curvedDown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6" name="Rahmen 5"/>
          <p:cNvSpPr/>
          <p:nvPr/>
        </p:nvSpPr>
        <p:spPr>
          <a:xfrm>
            <a:off x="4017789" y="1772816"/>
            <a:ext cx="2106576" cy="1872208"/>
          </a:xfrm>
          <a:prstGeom prst="bevel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/>
          </a:p>
        </p:txBody>
      </p:sp>
      <p:sp>
        <p:nvSpPr>
          <p:cNvPr id="9" name="Rahmen 8"/>
          <p:cNvSpPr/>
          <p:nvPr/>
        </p:nvSpPr>
        <p:spPr>
          <a:xfrm>
            <a:off x="395536" y="4473889"/>
            <a:ext cx="2106576" cy="1872208"/>
          </a:xfrm>
          <a:prstGeom prst="bevel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/>
          </a:p>
        </p:txBody>
      </p:sp>
      <p:sp>
        <p:nvSpPr>
          <p:cNvPr id="11" name="Textfeld 10"/>
          <p:cNvSpPr txBox="1"/>
          <p:nvPr/>
        </p:nvSpPr>
        <p:spPr>
          <a:xfrm>
            <a:off x="6136972" y="1048380"/>
            <a:ext cx="2200671" cy="52322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Revision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970741" y="908720"/>
            <a:ext cx="2200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Revision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981326" y="2416532"/>
            <a:ext cx="2200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2409161" y="3689219"/>
            <a:ext cx="1656184" cy="52322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Proof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93057" y="5117605"/>
            <a:ext cx="2200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eFormular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90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ingekerbter Richtungspfeil 1"/>
          <p:cNvSpPr/>
          <p:nvPr/>
        </p:nvSpPr>
        <p:spPr>
          <a:xfrm>
            <a:off x="611560" y="2708920"/>
            <a:ext cx="7848872" cy="2232248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3" name="Nach oben gekrümmter Pfeil 2"/>
          <p:cNvSpPr/>
          <p:nvPr/>
        </p:nvSpPr>
        <p:spPr>
          <a:xfrm>
            <a:off x="2699792" y="2626982"/>
            <a:ext cx="1296144" cy="3538322"/>
          </a:xfrm>
          <a:prstGeom prst="curvedUp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5" name="Nach unten gekrümmter Pfeil 4"/>
          <p:cNvSpPr/>
          <p:nvPr/>
        </p:nvSpPr>
        <p:spPr>
          <a:xfrm>
            <a:off x="971599" y="1340768"/>
            <a:ext cx="5130913" cy="4320480"/>
          </a:xfrm>
          <a:prstGeom prst="curved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7" name="Nach unten gekrümmter Pfeil 6"/>
          <p:cNvSpPr/>
          <p:nvPr/>
        </p:nvSpPr>
        <p:spPr>
          <a:xfrm>
            <a:off x="6372199" y="404664"/>
            <a:ext cx="2070573" cy="5400600"/>
          </a:xfrm>
          <a:prstGeom prst="curvedDown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6" name="Rahmen 5"/>
          <p:cNvSpPr/>
          <p:nvPr/>
        </p:nvSpPr>
        <p:spPr>
          <a:xfrm>
            <a:off x="4017789" y="1772816"/>
            <a:ext cx="2106576" cy="1872208"/>
          </a:xfrm>
          <a:prstGeom prst="bevel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/>
          </a:p>
        </p:txBody>
      </p:sp>
      <p:sp>
        <p:nvSpPr>
          <p:cNvPr id="9" name="Rahmen 8"/>
          <p:cNvSpPr/>
          <p:nvPr/>
        </p:nvSpPr>
        <p:spPr>
          <a:xfrm>
            <a:off x="395536" y="4473889"/>
            <a:ext cx="2106576" cy="1872208"/>
          </a:xfrm>
          <a:prstGeom prst="bevel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/>
          </a:p>
        </p:txBody>
      </p:sp>
      <p:sp>
        <p:nvSpPr>
          <p:cNvPr id="11" name="Textfeld 10"/>
          <p:cNvSpPr txBox="1"/>
          <p:nvPr/>
        </p:nvSpPr>
        <p:spPr>
          <a:xfrm>
            <a:off x="6136972" y="1048380"/>
            <a:ext cx="2200671" cy="52322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Revision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970741" y="908720"/>
            <a:ext cx="2200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Revision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981326" y="2416532"/>
            <a:ext cx="2200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2409161" y="3689219"/>
            <a:ext cx="1656184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Proof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93057" y="5117605"/>
            <a:ext cx="2200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eFormular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44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ingekerbter Richtungspfeil 1"/>
          <p:cNvSpPr/>
          <p:nvPr/>
        </p:nvSpPr>
        <p:spPr>
          <a:xfrm>
            <a:off x="611560" y="2708920"/>
            <a:ext cx="7848872" cy="2232248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3" name="Nach oben gekrümmter Pfeil 2"/>
          <p:cNvSpPr/>
          <p:nvPr/>
        </p:nvSpPr>
        <p:spPr>
          <a:xfrm>
            <a:off x="2699792" y="2626982"/>
            <a:ext cx="1296144" cy="3538322"/>
          </a:xfrm>
          <a:prstGeom prst="curvedUp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5" name="Nach unten gekrümmter Pfeil 4"/>
          <p:cNvSpPr/>
          <p:nvPr/>
        </p:nvSpPr>
        <p:spPr>
          <a:xfrm>
            <a:off x="971599" y="1340768"/>
            <a:ext cx="5130913" cy="4320480"/>
          </a:xfrm>
          <a:prstGeom prst="curved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7" name="Nach unten gekrümmter Pfeil 6"/>
          <p:cNvSpPr/>
          <p:nvPr/>
        </p:nvSpPr>
        <p:spPr>
          <a:xfrm>
            <a:off x="6372199" y="404664"/>
            <a:ext cx="2070573" cy="5400600"/>
          </a:xfrm>
          <a:prstGeom prst="curved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6" name="Rahmen 5"/>
          <p:cNvSpPr/>
          <p:nvPr/>
        </p:nvSpPr>
        <p:spPr>
          <a:xfrm>
            <a:off x="4017789" y="1772816"/>
            <a:ext cx="2106576" cy="1872208"/>
          </a:xfrm>
          <a:prstGeom prst="bevel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/>
          </a:p>
        </p:txBody>
      </p:sp>
      <p:sp>
        <p:nvSpPr>
          <p:cNvPr id="9" name="Rahmen 8"/>
          <p:cNvSpPr/>
          <p:nvPr/>
        </p:nvSpPr>
        <p:spPr>
          <a:xfrm>
            <a:off x="395536" y="4473889"/>
            <a:ext cx="2106576" cy="1872208"/>
          </a:xfrm>
          <a:prstGeom prst="bevel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/>
          </a:p>
        </p:txBody>
      </p:sp>
      <p:sp>
        <p:nvSpPr>
          <p:cNvPr id="11" name="Textfeld 10"/>
          <p:cNvSpPr txBox="1"/>
          <p:nvPr/>
        </p:nvSpPr>
        <p:spPr>
          <a:xfrm>
            <a:off x="6136972" y="1048380"/>
            <a:ext cx="2200671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Revision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970741" y="908720"/>
            <a:ext cx="2200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Revision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981326" y="2416532"/>
            <a:ext cx="2200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2409161" y="3689219"/>
            <a:ext cx="1656184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Proof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93057" y="5117605"/>
            <a:ext cx="2200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eFormular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25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ingekerbter Richtungspfeil 1"/>
          <p:cNvSpPr/>
          <p:nvPr/>
        </p:nvSpPr>
        <p:spPr>
          <a:xfrm>
            <a:off x="611560" y="2708920"/>
            <a:ext cx="7848872" cy="2232248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3" name="Nach oben gekrümmter Pfeil 2"/>
          <p:cNvSpPr/>
          <p:nvPr/>
        </p:nvSpPr>
        <p:spPr>
          <a:xfrm>
            <a:off x="2699792" y="2626982"/>
            <a:ext cx="1296144" cy="3538322"/>
          </a:xfrm>
          <a:prstGeom prst="curvedUp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5" name="Nach unten gekrümmter Pfeil 4"/>
          <p:cNvSpPr/>
          <p:nvPr/>
        </p:nvSpPr>
        <p:spPr>
          <a:xfrm>
            <a:off x="971599" y="1340768"/>
            <a:ext cx="5130913" cy="4320480"/>
          </a:xfrm>
          <a:prstGeom prst="curvedDownArrow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7" name="Nach unten gekrümmter Pfeil 6"/>
          <p:cNvSpPr/>
          <p:nvPr/>
        </p:nvSpPr>
        <p:spPr>
          <a:xfrm>
            <a:off x="6372199" y="404664"/>
            <a:ext cx="2070573" cy="5400600"/>
          </a:xfrm>
          <a:prstGeom prst="curved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>
              <a:solidFill>
                <a:schemeClr val="tx1"/>
              </a:solidFill>
            </a:endParaRPr>
          </a:p>
        </p:txBody>
      </p:sp>
      <p:sp>
        <p:nvSpPr>
          <p:cNvPr id="6" name="Rahmen 5"/>
          <p:cNvSpPr/>
          <p:nvPr/>
        </p:nvSpPr>
        <p:spPr>
          <a:xfrm>
            <a:off x="4017789" y="1772816"/>
            <a:ext cx="2106576" cy="1872208"/>
          </a:xfrm>
          <a:prstGeom prst="bevel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/>
          </a:p>
        </p:txBody>
      </p:sp>
      <p:sp>
        <p:nvSpPr>
          <p:cNvPr id="9" name="Rahmen 8"/>
          <p:cNvSpPr/>
          <p:nvPr/>
        </p:nvSpPr>
        <p:spPr>
          <a:xfrm>
            <a:off x="395536" y="4473889"/>
            <a:ext cx="2106576" cy="1872208"/>
          </a:xfrm>
          <a:prstGeom prst="bevel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800"/>
          </a:p>
        </p:txBody>
      </p:sp>
      <p:sp>
        <p:nvSpPr>
          <p:cNvPr id="11" name="Textfeld 10"/>
          <p:cNvSpPr txBox="1"/>
          <p:nvPr/>
        </p:nvSpPr>
        <p:spPr>
          <a:xfrm>
            <a:off x="6136972" y="1048380"/>
            <a:ext cx="2200671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Revision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970741" y="908720"/>
            <a:ext cx="2200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Revision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981326" y="2416532"/>
            <a:ext cx="2200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2409161" y="3689219"/>
            <a:ext cx="1656184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Proof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93057" y="5117605"/>
            <a:ext cx="2200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eFormular</a:t>
            </a:r>
            <a:endParaRPr lang="de-AT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6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Bildschirmpräsentation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lachmayer</dc:creator>
  <cp:lastModifiedBy>lachmayer</cp:lastModifiedBy>
  <cp:revision>145</cp:revision>
  <dcterms:created xsi:type="dcterms:W3CDTF">2014-09-04T11:53:16Z</dcterms:created>
  <dcterms:modified xsi:type="dcterms:W3CDTF">2014-11-13T23:54:13Z</dcterms:modified>
</cp:coreProperties>
</file>