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5" r:id="rId3"/>
    <p:sldId id="355" r:id="rId4"/>
    <p:sldId id="347" r:id="rId5"/>
    <p:sldId id="349" r:id="rId6"/>
    <p:sldId id="346" r:id="rId7"/>
    <p:sldId id="352" r:id="rId8"/>
    <p:sldId id="351" r:id="rId9"/>
    <p:sldId id="353" r:id="rId10"/>
    <p:sldId id="35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CC00CC"/>
    <a:srgbClr val="FF66CC"/>
    <a:srgbClr val="FF99FF"/>
    <a:srgbClr val="FFCCCC"/>
    <a:srgbClr val="FF66FF"/>
    <a:srgbClr val="9900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8" name="Textfeld 23"/>
          <p:cNvSpPr txBox="1">
            <a:spLocks noChangeArrowheads="1"/>
          </p:cNvSpPr>
          <p:nvPr/>
        </p:nvSpPr>
        <p:spPr bwMode="auto">
          <a:xfrm>
            <a:off x="7937" y="1340768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7938" y="2615084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Legal Procedure via e-Formulars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102" y="4380259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560" y="5692056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049094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320902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eFormular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3" name="Nach oben gekrümmter Pfeil 2"/>
          <p:cNvSpPr/>
          <p:nvPr/>
        </p:nvSpPr>
        <p:spPr>
          <a:xfrm>
            <a:off x="2699792" y="2626982"/>
            <a:ext cx="1296144" cy="3538322"/>
          </a:xfrm>
          <a:prstGeom prst="curvedUp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09161" y="3689219"/>
            <a:ext cx="1656184" cy="52322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3" name="Nach oben gekrümmter Pfeil 2"/>
          <p:cNvSpPr/>
          <p:nvPr/>
        </p:nvSpPr>
        <p:spPr>
          <a:xfrm>
            <a:off x="2699792" y="2626982"/>
            <a:ext cx="1296144" cy="3538322"/>
          </a:xfrm>
          <a:prstGeom prst="curvedUp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6372199" y="404664"/>
            <a:ext cx="2070573" cy="5400600"/>
          </a:xfrm>
          <a:prstGeom prst="curved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1" name="Textfeld 10"/>
          <p:cNvSpPr txBox="1"/>
          <p:nvPr/>
        </p:nvSpPr>
        <p:spPr>
          <a:xfrm>
            <a:off x="6136972" y="1048380"/>
            <a:ext cx="2200671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09161" y="3689219"/>
            <a:ext cx="1656184" cy="52322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3" name="Nach oben gekrümmter Pfeil 2"/>
          <p:cNvSpPr/>
          <p:nvPr/>
        </p:nvSpPr>
        <p:spPr>
          <a:xfrm>
            <a:off x="2699792" y="2626982"/>
            <a:ext cx="1296144" cy="3538322"/>
          </a:xfrm>
          <a:prstGeom prst="curvedUp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6372199" y="404664"/>
            <a:ext cx="2070573" cy="5400600"/>
          </a:xfrm>
          <a:prstGeom prst="curved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1" name="Textfeld 10"/>
          <p:cNvSpPr txBox="1"/>
          <p:nvPr/>
        </p:nvSpPr>
        <p:spPr>
          <a:xfrm>
            <a:off x="6136972" y="1048380"/>
            <a:ext cx="2200671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09161" y="3689219"/>
            <a:ext cx="1656184" cy="52322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eFormular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3" name="Nach oben gekrümmter Pfeil 2"/>
          <p:cNvSpPr/>
          <p:nvPr/>
        </p:nvSpPr>
        <p:spPr>
          <a:xfrm>
            <a:off x="2699792" y="2626982"/>
            <a:ext cx="1296144" cy="3538322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6372199" y="404664"/>
            <a:ext cx="2070573" cy="5400600"/>
          </a:xfrm>
          <a:prstGeom prst="curved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1" name="Textfeld 10"/>
          <p:cNvSpPr txBox="1"/>
          <p:nvPr/>
        </p:nvSpPr>
        <p:spPr>
          <a:xfrm>
            <a:off x="6136972" y="1048380"/>
            <a:ext cx="2200671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09161" y="3689219"/>
            <a:ext cx="165618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eFormular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3" name="Nach oben gekrümmter Pfeil 2"/>
          <p:cNvSpPr/>
          <p:nvPr/>
        </p:nvSpPr>
        <p:spPr>
          <a:xfrm>
            <a:off x="2699792" y="2626982"/>
            <a:ext cx="1296144" cy="3538322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6372199" y="404664"/>
            <a:ext cx="2070573" cy="5400600"/>
          </a:xfrm>
          <a:prstGeom prst="curved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1" name="Textfeld 10"/>
          <p:cNvSpPr txBox="1"/>
          <p:nvPr/>
        </p:nvSpPr>
        <p:spPr>
          <a:xfrm>
            <a:off x="6136972" y="1048380"/>
            <a:ext cx="220067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09161" y="3689219"/>
            <a:ext cx="165618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eFormular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611560" y="2708920"/>
            <a:ext cx="7848872" cy="223224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3" name="Nach oben gekrümmter Pfeil 2"/>
          <p:cNvSpPr/>
          <p:nvPr/>
        </p:nvSpPr>
        <p:spPr>
          <a:xfrm>
            <a:off x="2699792" y="2626982"/>
            <a:ext cx="1296144" cy="3538322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5" name="Nach unten gekrümmter Pfeil 4"/>
          <p:cNvSpPr/>
          <p:nvPr/>
        </p:nvSpPr>
        <p:spPr>
          <a:xfrm>
            <a:off x="971599" y="1340768"/>
            <a:ext cx="5130913" cy="4320480"/>
          </a:xfrm>
          <a:prstGeom prst="curvedDown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7" name="Nach unten gekrümmter Pfeil 6"/>
          <p:cNvSpPr/>
          <p:nvPr/>
        </p:nvSpPr>
        <p:spPr>
          <a:xfrm>
            <a:off x="6372199" y="404664"/>
            <a:ext cx="2070573" cy="5400600"/>
          </a:xfrm>
          <a:prstGeom prst="curved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>
              <a:solidFill>
                <a:schemeClr val="tx1"/>
              </a:solidFill>
            </a:endParaRPr>
          </a:p>
        </p:txBody>
      </p:sp>
      <p:sp>
        <p:nvSpPr>
          <p:cNvPr id="6" name="Rahmen 5"/>
          <p:cNvSpPr/>
          <p:nvPr/>
        </p:nvSpPr>
        <p:spPr>
          <a:xfrm>
            <a:off x="4017789" y="1772816"/>
            <a:ext cx="2106576" cy="1872208"/>
          </a:xfrm>
          <a:prstGeom prst="beve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9" name="Rahmen 8"/>
          <p:cNvSpPr/>
          <p:nvPr/>
        </p:nvSpPr>
        <p:spPr>
          <a:xfrm>
            <a:off x="395536" y="4473889"/>
            <a:ext cx="2106576" cy="1872208"/>
          </a:xfrm>
          <a:prstGeom prst="beve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0"/>
          </a:p>
        </p:txBody>
      </p:sp>
      <p:sp>
        <p:nvSpPr>
          <p:cNvPr id="11" name="Textfeld 10"/>
          <p:cNvSpPr txBox="1"/>
          <p:nvPr/>
        </p:nvSpPr>
        <p:spPr>
          <a:xfrm>
            <a:off x="6136972" y="1048380"/>
            <a:ext cx="220067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70741" y="908720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81326" y="2416532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409161" y="3689219"/>
            <a:ext cx="165618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3057" y="5117605"/>
            <a:ext cx="220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eFormular</a:t>
            </a:r>
            <a:endParaRPr lang="de-AT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Bildschirmpräsentation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145</cp:revision>
  <dcterms:created xsi:type="dcterms:W3CDTF">2014-09-04T11:53:16Z</dcterms:created>
  <dcterms:modified xsi:type="dcterms:W3CDTF">2014-11-13T23:54:13Z</dcterms:modified>
</cp:coreProperties>
</file>