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345" r:id="rId3"/>
    <p:sldId id="347" r:id="rId4"/>
    <p:sldId id="348" r:id="rId5"/>
    <p:sldId id="349" r:id="rId6"/>
    <p:sldId id="350" r:id="rId7"/>
    <p:sldId id="351" r:id="rId8"/>
    <p:sldId id="35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00FF00"/>
    <a:srgbClr val="006600"/>
    <a:srgbClr val="CC00CC"/>
    <a:srgbClr val="FF66CC"/>
    <a:srgbClr val="FF99FF"/>
    <a:srgbClr val="FF66FF"/>
    <a:srgbClr val="990099"/>
    <a:srgbClr val="FF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7937" y="116632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8" name="Textfeld 23"/>
          <p:cNvSpPr txBox="1">
            <a:spLocks noChangeArrowheads="1"/>
          </p:cNvSpPr>
          <p:nvPr/>
        </p:nvSpPr>
        <p:spPr bwMode="auto">
          <a:xfrm>
            <a:off x="7937" y="141277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9" name="Textfeld 23"/>
          <p:cNvSpPr txBox="1">
            <a:spLocks noChangeArrowheads="1"/>
          </p:cNvSpPr>
          <p:nvPr/>
        </p:nvSpPr>
        <p:spPr bwMode="auto">
          <a:xfrm>
            <a:off x="-7938" y="2687092"/>
            <a:ext cx="91455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G2C, C2G, G2B, B2G,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0102" y="4352453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5560" y="5664250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60" y="6021288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58088" y="4293096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763688" y="476672"/>
            <a:ext cx="5760640" cy="3024336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Ellipse 2"/>
          <p:cNvSpPr/>
          <p:nvPr/>
        </p:nvSpPr>
        <p:spPr>
          <a:xfrm>
            <a:off x="2699792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/>
          <p:cNvSpPr/>
          <p:nvPr/>
        </p:nvSpPr>
        <p:spPr>
          <a:xfrm>
            <a:off x="5508104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rapezoid 4"/>
          <p:cNvSpPr/>
          <p:nvPr/>
        </p:nvSpPr>
        <p:spPr>
          <a:xfrm>
            <a:off x="0" y="4653136"/>
            <a:ext cx="9144000" cy="2204864"/>
          </a:xfrm>
          <a:prstGeom prst="trapezoid">
            <a:avLst>
              <a:gd name="adj" fmla="val 63959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Zylinder 6"/>
          <p:cNvSpPr/>
          <p:nvPr/>
        </p:nvSpPr>
        <p:spPr>
          <a:xfrm>
            <a:off x="2411760" y="4749992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Zylinder 8"/>
          <p:cNvSpPr/>
          <p:nvPr/>
        </p:nvSpPr>
        <p:spPr>
          <a:xfrm>
            <a:off x="611560" y="5589240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Zylinder 9"/>
          <p:cNvSpPr/>
          <p:nvPr/>
        </p:nvSpPr>
        <p:spPr>
          <a:xfrm>
            <a:off x="4824028" y="4869160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Zylinder 10"/>
          <p:cNvSpPr/>
          <p:nvPr/>
        </p:nvSpPr>
        <p:spPr>
          <a:xfrm>
            <a:off x="6660232" y="5755568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2" name="Gerade Verbindung 11"/>
          <p:cNvCxnSpPr>
            <a:endCxn id="6" idx="2"/>
          </p:cNvCxnSpPr>
          <p:nvPr/>
        </p:nvCxnSpPr>
        <p:spPr>
          <a:xfrm>
            <a:off x="3779912" y="1736812"/>
            <a:ext cx="1728192" cy="0"/>
          </a:xfrm>
          <a:prstGeom prst="line">
            <a:avLst/>
          </a:prstGeom>
          <a:ln w="1905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23"/>
          <p:cNvSpPr txBox="1">
            <a:spLocks noChangeArrowheads="1"/>
          </p:cNvSpPr>
          <p:nvPr/>
        </p:nvSpPr>
        <p:spPr bwMode="auto">
          <a:xfrm>
            <a:off x="2858095" y="2132856"/>
            <a:ext cx="35718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G2G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23"/>
          <p:cNvSpPr txBox="1">
            <a:spLocks noChangeArrowheads="1"/>
          </p:cNvSpPr>
          <p:nvPr/>
        </p:nvSpPr>
        <p:spPr bwMode="auto">
          <a:xfrm>
            <a:off x="2123728" y="2780928"/>
            <a:ext cx="35718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32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Government</a:t>
            </a:r>
            <a:endParaRPr lang="de-A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763688" y="476672"/>
            <a:ext cx="5760640" cy="3024336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Ellipse 2"/>
          <p:cNvSpPr/>
          <p:nvPr/>
        </p:nvSpPr>
        <p:spPr>
          <a:xfrm>
            <a:off x="2699792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/>
          <p:cNvSpPr/>
          <p:nvPr/>
        </p:nvSpPr>
        <p:spPr>
          <a:xfrm>
            <a:off x="5508104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rapezoid 4"/>
          <p:cNvSpPr/>
          <p:nvPr/>
        </p:nvSpPr>
        <p:spPr>
          <a:xfrm>
            <a:off x="0" y="4653136"/>
            <a:ext cx="9144000" cy="2204864"/>
          </a:xfrm>
          <a:prstGeom prst="trapezoid">
            <a:avLst>
              <a:gd name="adj" fmla="val 63959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Zylinder 6"/>
          <p:cNvSpPr/>
          <p:nvPr/>
        </p:nvSpPr>
        <p:spPr>
          <a:xfrm>
            <a:off x="2411760" y="4749992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Zylinder 8"/>
          <p:cNvSpPr/>
          <p:nvPr/>
        </p:nvSpPr>
        <p:spPr>
          <a:xfrm>
            <a:off x="611560" y="5589240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Zylinder 9"/>
          <p:cNvSpPr/>
          <p:nvPr/>
        </p:nvSpPr>
        <p:spPr>
          <a:xfrm>
            <a:off x="4824028" y="4869160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Zylinder 10"/>
          <p:cNvSpPr/>
          <p:nvPr/>
        </p:nvSpPr>
        <p:spPr>
          <a:xfrm>
            <a:off x="6660232" y="5755568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2" name="Gerade Verbindung 11"/>
          <p:cNvCxnSpPr/>
          <p:nvPr/>
        </p:nvCxnSpPr>
        <p:spPr>
          <a:xfrm>
            <a:off x="6192180" y="2132856"/>
            <a:ext cx="1152128" cy="3744416"/>
          </a:xfrm>
          <a:prstGeom prst="line">
            <a:avLst/>
          </a:prstGeom>
          <a:ln w="1905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23"/>
          <p:cNvSpPr txBox="1">
            <a:spLocks noChangeArrowheads="1"/>
          </p:cNvSpPr>
          <p:nvPr/>
        </p:nvSpPr>
        <p:spPr bwMode="auto">
          <a:xfrm>
            <a:off x="4096518" y="3620343"/>
            <a:ext cx="35718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G2C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23"/>
          <p:cNvSpPr txBox="1">
            <a:spLocks noChangeArrowheads="1"/>
          </p:cNvSpPr>
          <p:nvPr/>
        </p:nvSpPr>
        <p:spPr bwMode="auto">
          <a:xfrm>
            <a:off x="3952502" y="5917631"/>
            <a:ext cx="35718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32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Citizens</a:t>
            </a:r>
            <a:endParaRPr lang="de-A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88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763688" y="476672"/>
            <a:ext cx="5760640" cy="3024336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Ellipse 2"/>
          <p:cNvSpPr/>
          <p:nvPr/>
        </p:nvSpPr>
        <p:spPr>
          <a:xfrm>
            <a:off x="2699792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/>
          <p:cNvSpPr/>
          <p:nvPr/>
        </p:nvSpPr>
        <p:spPr>
          <a:xfrm>
            <a:off x="5508104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rapezoid 4"/>
          <p:cNvSpPr/>
          <p:nvPr/>
        </p:nvSpPr>
        <p:spPr>
          <a:xfrm>
            <a:off x="0" y="4653136"/>
            <a:ext cx="9144000" cy="2204864"/>
          </a:xfrm>
          <a:prstGeom prst="trapezoid">
            <a:avLst>
              <a:gd name="adj" fmla="val 63959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Zylinder 6"/>
          <p:cNvSpPr/>
          <p:nvPr/>
        </p:nvSpPr>
        <p:spPr>
          <a:xfrm>
            <a:off x="2411760" y="4749992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Zylinder 8"/>
          <p:cNvSpPr/>
          <p:nvPr/>
        </p:nvSpPr>
        <p:spPr>
          <a:xfrm>
            <a:off x="611560" y="5589240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Zylinder 9"/>
          <p:cNvSpPr/>
          <p:nvPr/>
        </p:nvSpPr>
        <p:spPr>
          <a:xfrm>
            <a:off x="4824028" y="4869160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Zylinder 10"/>
          <p:cNvSpPr/>
          <p:nvPr/>
        </p:nvSpPr>
        <p:spPr>
          <a:xfrm>
            <a:off x="6660232" y="5755568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2" name="Gerade Verbindung 11"/>
          <p:cNvCxnSpPr/>
          <p:nvPr/>
        </p:nvCxnSpPr>
        <p:spPr>
          <a:xfrm flipH="1">
            <a:off x="1367644" y="2039427"/>
            <a:ext cx="1787833" cy="3744416"/>
          </a:xfrm>
          <a:prstGeom prst="line">
            <a:avLst/>
          </a:prstGeom>
          <a:ln w="1905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23"/>
          <p:cNvSpPr txBox="1">
            <a:spLocks noChangeArrowheads="1"/>
          </p:cNvSpPr>
          <p:nvPr/>
        </p:nvSpPr>
        <p:spPr bwMode="auto">
          <a:xfrm>
            <a:off x="1252202" y="3789040"/>
            <a:ext cx="35718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G2B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23"/>
          <p:cNvSpPr txBox="1">
            <a:spLocks noChangeArrowheads="1"/>
          </p:cNvSpPr>
          <p:nvPr/>
        </p:nvSpPr>
        <p:spPr bwMode="auto">
          <a:xfrm>
            <a:off x="1525947" y="5937061"/>
            <a:ext cx="35718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32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Business</a:t>
            </a:r>
            <a:endParaRPr lang="de-AT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763688" y="476672"/>
            <a:ext cx="5760640" cy="3024336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Ellipse 2"/>
          <p:cNvSpPr/>
          <p:nvPr/>
        </p:nvSpPr>
        <p:spPr>
          <a:xfrm>
            <a:off x="2699792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/>
          <p:cNvSpPr/>
          <p:nvPr/>
        </p:nvSpPr>
        <p:spPr>
          <a:xfrm>
            <a:off x="5508104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rapezoid 4"/>
          <p:cNvSpPr/>
          <p:nvPr/>
        </p:nvSpPr>
        <p:spPr>
          <a:xfrm>
            <a:off x="0" y="4653136"/>
            <a:ext cx="9144000" cy="2204864"/>
          </a:xfrm>
          <a:prstGeom prst="trapezoid">
            <a:avLst>
              <a:gd name="adj" fmla="val 63959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Zylinder 6"/>
          <p:cNvSpPr/>
          <p:nvPr/>
        </p:nvSpPr>
        <p:spPr>
          <a:xfrm>
            <a:off x="2411760" y="4749992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Zylinder 8"/>
          <p:cNvSpPr/>
          <p:nvPr/>
        </p:nvSpPr>
        <p:spPr>
          <a:xfrm>
            <a:off x="611560" y="5589240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Zylinder 9"/>
          <p:cNvSpPr/>
          <p:nvPr/>
        </p:nvSpPr>
        <p:spPr>
          <a:xfrm>
            <a:off x="4824028" y="4869160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Zylinder 10"/>
          <p:cNvSpPr/>
          <p:nvPr/>
        </p:nvSpPr>
        <p:spPr>
          <a:xfrm>
            <a:off x="6660232" y="5755568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367644" y="5135929"/>
            <a:ext cx="1530170" cy="619639"/>
          </a:xfrm>
          <a:prstGeom prst="line">
            <a:avLst/>
          </a:prstGeom>
          <a:ln w="1905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23"/>
          <p:cNvSpPr txBox="1">
            <a:spLocks noChangeArrowheads="1"/>
          </p:cNvSpPr>
          <p:nvPr/>
        </p:nvSpPr>
        <p:spPr bwMode="auto">
          <a:xfrm>
            <a:off x="179512" y="4365271"/>
            <a:ext cx="29883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B2B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Gerade Verbindung 13"/>
          <p:cNvCxnSpPr/>
          <p:nvPr/>
        </p:nvCxnSpPr>
        <p:spPr>
          <a:xfrm flipV="1">
            <a:off x="1637674" y="6085332"/>
            <a:ext cx="5310590" cy="1"/>
          </a:xfrm>
          <a:prstGeom prst="line">
            <a:avLst/>
          </a:prstGeom>
          <a:ln w="1905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23"/>
          <p:cNvSpPr txBox="1">
            <a:spLocks noChangeArrowheads="1"/>
          </p:cNvSpPr>
          <p:nvPr/>
        </p:nvSpPr>
        <p:spPr bwMode="auto">
          <a:xfrm>
            <a:off x="2657357" y="6068448"/>
            <a:ext cx="29883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B2C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3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763688" y="476672"/>
            <a:ext cx="5760640" cy="3024336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Ellipse 2"/>
          <p:cNvSpPr/>
          <p:nvPr/>
        </p:nvSpPr>
        <p:spPr>
          <a:xfrm>
            <a:off x="2699792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/>
          <p:cNvSpPr/>
          <p:nvPr/>
        </p:nvSpPr>
        <p:spPr>
          <a:xfrm>
            <a:off x="5508104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rapezoid 4"/>
          <p:cNvSpPr/>
          <p:nvPr/>
        </p:nvSpPr>
        <p:spPr>
          <a:xfrm>
            <a:off x="0" y="4653136"/>
            <a:ext cx="9144000" cy="2204864"/>
          </a:xfrm>
          <a:prstGeom prst="trapezoid">
            <a:avLst>
              <a:gd name="adj" fmla="val 63959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Zylinder 6"/>
          <p:cNvSpPr/>
          <p:nvPr/>
        </p:nvSpPr>
        <p:spPr>
          <a:xfrm>
            <a:off x="2411760" y="4749992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Zylinder 8"/>
          <p:cNvSpPr/>
          <p:nvPr/>
        </p:nvSpPr>
        <p:spPr>
          <a:xfrm>
            <a:off x="611560" y="5589240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Zylinder 9"/>
          <p:cNvSpPr/>
          <p:nvPr/>
        </p:nvSpPr>
        <p:spPr>
          <a:xfrm>
            <a:off x="4824028" y="4869160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Zylinder 10"/>
          <p:cNvSpPr/>
          <p:nvPr/>
        </p:nvSpPr>
        <p:spPr>
          <a:xfrm>
            <a:off x="6660232" y="5755568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2" name="Gerade Verbindung 11"/>
          <p:cNvCxnSpPr/>
          <p:nvPr/>
        </p:nvCxnSpPr>
        <p:spPr>
          <a:xfrm>
            <a:off x="6192180" y="2132856"/>
            <a:ext cx="1152128" cy="3744416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23"/>
          <p:cNvSpPr txBox="1">
            <a:spLocks noChangeArrowheads="1"/>
          </p:cNvSpPr>
          <p:nvPr/>
        </p:nvSpPr>
        <p:spPr bwMode="auto">
          <a:xfrm>
            <a:off x="4096518" y="3620343"/>
            <a:ext cx="35718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C2G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07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763688" y="476672"/>
            <a:ext cx="5760640" cy="3024336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Ellipse 2"/>
          <p:cNvSpPr/>
          <p:nvPr/>
        </p:nvSpPr>
        <p:spPr>
          <a:xfrm>
            <a:off x="2699792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/>
          <p:cNvSpPr/>
          <p:nvPr/>
        </p:nvSpPr>
        <p:spPr>
          <a:xfrm>
            <a:off x="5508104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rapezoid 4"/>
          <p:cNvSpPr/>
          <p:nvPr/>
        </p:nvSpPr>
        <p:spPr>
          <a:xfrm>
            <a:off x="0" y="4653136"/>
            <a:ext cx="9144000" cy="2204864"/>
          </a:xfrm>
          <a:prstGeom prst="trapezoid">
            <a:avLst>
              <a:gd name="adj" fmla="val 63959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Zylinder 6"/>
          <p:cNvSpPr/>
          <p:nvPr/>
        </p:nvSpPr>
        <p:spPr>
          <a:xfrm>
            <a:off x="2411760" y="4749992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Zylinder 8"/>
          <p:cNvSpPr/>
          <p:nvPr/>
        </p:nvSpPr>
        <p:spPr>
          <a:xfrm>
            <a:off x="611560" y="5589240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Zylinder 9"/>
          <p:cNvSpPr/>
          <p:nvPr/>
        </p:nvSpPr>
        <p:spPr>
          <a:xfrm>
            <a:off x="4824028" y="4869160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Zylinder 10"/>
          <p:cNvSpPr/>
          <p:nvPr/>
        </p:nvSpPr>
        <p:spPr>
          <a:xfrm>
            <a:off x="6660232" y="5755568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2" name="Gerade Verbindung 11"/>
          <p:cNvCxnSpPr/>
          <p:nvPr/>
        </p:nvCxnSpPr>
        <p:spPr>
          <a:xfrm>
            <a:off x="5473601" y="5165859"/>
            <a:ext cx="1656184" cy="839248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23"/>
          <p:cNvSpPr txBox="1">
            <a:spLocks noChangeArrowheads="1"/>
          </p:cNvSpPr>
          <p:nvPr/>
        </p:nvSpPr>
        <p:spPr bwMode="auto">
          <a:xfrm>
            <a:off x="4515780" y="3980551"/>
            <a:ext cx="35718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C2C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763688" y="476672"/>
            <a:ext cx="5760640" cy="3024336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Ellipse 2"/>
          <p:cNvSpPr/>
          <p:nvPr/>
        </p:nvSpPr>
        <p:spPr>
          <a:xfrm>
            <a:off x="2699792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/>
          <p:cNvSpPr/>
          <p:nvPr/>
        </p:nvSpPr>
        <p:spPr>
          <a:xfrm>
            <a:off x="5508104" y="1124744"/>
            <a:ext cx="1224136" cy="122413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rapezoid 4"/>
          <p:cNvSpPr/>
          <p:nvPr/>
        </p:nvSpPr>
        <p:spPr>
          <a:xfrm>
            <a:off x="0" y="4653136"/>
            <a:ext cx="9144000" cy="2204864"/>
          </a:xfrm>
          <a:prstGeom prst="trapezoid">
            <a:avLst>
              <a:gd name="adj" fmla="val 63959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Zylinder 6"/>
          <p:cNvSpPr/>
          <p:nvPr/>
        </p:nvSpPr>
        <p:spPr>
          <a:xfrm>
            <a:off x="2411760" y="4749992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Zylinder 8"/>
          <p:cNvSpPr/>
          <p:nvPr/>
        </p:nvSpPr>
        <p:spPr>
          <a:xfrm>
            <a:off x="611560" y="5589240"/>
            <a:ext cx="1512168" cy="958416"/>
          </a:xfrm>
          <a:prstGeom prst="can">
            <a:avLst>
              <a:gd name="adj" fmla="val 41909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Zylinder 9"/>
          <p:cNvSpPr/>
          <p:nvPr/>
        </p:nvSpPr>
        <p:spPr>
          <a:xfrm>
            <a:off x="4824028" y="4869160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Zylinder 10"/>
          <p:cNvSpPr/>
          <p:nvPr/>
        </p:nvSpPr>
        <p:spPr>
          <a:xfrm>
            <a:off x="6660232" y="5755568"/>
            <a:ext cx="1368152" cy="720080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2" name="Gerade Verbindung 11"/>
          <p:cNvCxnSpPr/>
          <p:nvPr/>
        </p:nvCxnSpPr>
        <p:spPr>
          <a:xfrm>
            <a:off x="5508104" y="5169616"/>
            <a:ext cx="1656184" cy="839248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6336196" y="1988840"/>
            <a:ext cx="1152128" cy="3766728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3311860" y="1736812"/>
            <a:ext cx="2880320" cy="0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flipV="1">
            <a:off x="1367644" y="1736812"/>
            <a:ext cx="1800200" cy="4018756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V="1">
            <a:off x="1619672" y="5229200"/>
            <a:ext cx="1800200" cy="837257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3563888" y="5112416"/>
            <a:ext cx="1800200" cy="1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V="1">
            <a:off x="2442204" y="6131334"/>
            <a:ext cx="4074012" cy="1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3311860" y="2132856"/>
            <a:ext cx="2556284" cy="2736304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 flipV="1">
            <a:off x="3419873" y="2132857"/>
            <a:ext cx="2088231" cy="2902372"/>
          </a:xfrm>
          <a:prstGeom prst="line">
            <a:avLst/>
          </a:prstGeom>
          <a:ln w="1905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8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Bildschirmpräsentation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146</cp:revision>
  <dcterms:created xsi:type="dcterms:W3CDTF">2014-09-04T11:53:16Z</dcterms:created>
  <dcterms:modified xsi:type="dcterms:W3CDTF">2014-11-13T23:53:54Z</dcterms:modified>
</cp:coreProperties>
</file>