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66CC"/>
    <a:srgbClr val="008000"/>
    <a:srgbClr val="33CC33"/>
    <a:srgbClr val="00FFFF"/>
    <a:srgbClr val="66FF33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652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1" d="100"/>
        <a:sy n="7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4A3DE-94D5-43F1-A936-36DA204BD676}" type="datetimeFigureOut">
              <a:rPr lang="de-AT" smtClean="0"/>
              <a:t>14.11.2014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2AC49-03F3-4F20-9FFE-2B691057DF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6666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1027" name="Rechteck 7"/>
          <p:cNvSpPr>
            <a:spLocks noChangeArrowheads="1"/>
          </p:cNvSpPr>
          <p:nvPr/>
        </p:nvSpPr>
        <p:spPr bwMode="auto">
          <a:xfrm>
            <a:off x="7938" y="115888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AT" altLang="de-DE" i="1">
                <a:latin typeface="Arial" charset="0"/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i="1">
                <a:latin typeface="Arial" charset="0"/>
                <a:cs typeface="Arial" charset="0"/>
              </a:rPr>
              <a:t>13</a:t>
            </a:r>
            <a:r>
              <a:rPr lang="de-AT" altLang="de-DE" i="1" baseline="30000">
                <a:latin typeface="Arial" charset="0"/>
                <a:cs typeface="Arial" charset="0"/>
              </a:rPr>
              <a:t>th</a:t>
            </a:r>
            <a:r>
              <a:rPr lang="de-AT" altLang="de-DE" i="1">
                <a:latin typeface="Arial" charset="0"/>
                <a:cs typeface="Arial" charset="0"/>
              </a:rPr>
              <a:t> November 2014</a:t>
            </a:r>
          </a:p>
        </p:txBody>
      </p:sp>
      <p:sp>
        <p:nvSpPr>
          <p:cNvPr id="1028" name="Textfeld 23"/>
          <p:cNvSpPr txBox="1">
            <a:spLocks noChangeArrowheads="1"/>
          </p:cNvSpPr>
          <p:nvPr/>
        </p:nvSpPr>
        <p:spPr bwMode="auto">
          <a:xfrm>
            <a:off x="-58247" y="1805915"/>
            <a:ext cx="91440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AT" altLang="de-DE" sz="4800" b="1">
                <a:latin typeface="Arial" charset="0"/>
                <a:cs typeface="Arial" charset="0"/>
              </a:rPr>
              <a:t>Outlines of </a:t>
            </a:r>
            <a:r>
              <a:rPr lang="de-AT" altLang="de-DE" sz="4800" b="1" smtClean="0">
                <a:latin typeface="Arial" charset="0"/>
                <a:cs typeface="Arial" charset="0"/>
              </a:rPr>
              <a:t>Legal Informatics</a:t>
            </a:r>
            <a:endParaRPr lang="de-AT" altLang="de-DE" sz="4800" b="1">
              <a:latin typeface="Arial" charset="0"/>
              <a:cs typeface="Arial" charset="0"/>
            </a:endParaRPr>
          </a:p>
        </p:txBody>
      </p:sp>
      <p:sp>
        <p:nvSpPr>
          <p:cNvPr id="1029" name="Textfeld 23"/>
          <p:cNvSpPr txBox="1">
            <a:spLocks noChangeArrowheads="1"/>
          </p:cNvSpPr>
          <p:nvPr/>
        </p:nvSpPr>
        <p:spPr bwMode="auto">
          <a:xfrm>
            <a:off x="6350" y="2852936"/>
            <a:ext cx="914558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4400" b="1">
                <a:solidFill>
                  <a:srgbClr val="FF0000"/>
                </a:solidFill>
                <a:latin typeface="Arial" charset="0"/>
              </a:rPr>
              <a:t>Legislative Workflow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0102" y="4524275"/>
            <a:ext cx="454670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Austria 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5560" y="5836072"/>
            <a:ext cx="91187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600" kern="0" smtClean="0"/>
              <a:t>Acoustic-Files (germ.) </a:t>
            </a:r>
            <a:r>
              <a:rPr lang="en-US" sz="1600" kern="0" smtClean="0"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hlinkClick r:id="rId3"/>
              </a:rPr>
              <a:t>http</a:t>
            </a:r>
            <a:r>
              <a:rPr lang="de-AT" altLang="de-DE" sz="1600" u="sng">
                <a:hlinkClick r:id="rId3"/>
              </a:rPr>
              <a:t>://jusletter-it.weblaw.ch/visualisierung/visualisierung.html</a:t>
            </a:r>
            <a:endParaRPr lang="de-AT" altLang="de-DE" sz="160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560" y="6193110"/>
            <a:ext cx="9093406" cy="33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758088" y="4464918"/>
            <a:ext cx="4380352" cy="134585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Vytautas </a:t>
            </a: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University, Lithuania</a:t>
            </a:r>
            <a:endParaRPr lang="fi-FI" sz="20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89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577975" y="3284538"/>
            <a:ext cx="58864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4800" b="1">
                <a:latin typeface="Arial" charset="0"/>
              </a:rPr>
              <a:t>Legislative Process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798638" y="4005263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Drafting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5961063" y="4365625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Database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66713" y="3068638"/>
            <a:ext cx="1085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Politics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7743825" y="4365625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eGov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243263" y="4005263"/>
            <a:ext cx="1160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Decision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570413" y="4005263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Promulgation</a:t>
            </a:r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179388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92075" y="5949950"/>
            <a:ext cx="1398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Parliament</a:t>
            </a:r>
          </a:p>
        </p:txBody>
      </p:sp>
    </p:spTree>
    <p:extLst>
      <p:ext uri="{BB962C8B-B14F-4D97-AF65-F5344CB8AC3E}">
        <p14:creationId xmlns:p14="http://schemas.microsoft.com/office/powerpoint/2010/main" val="67515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577975" y="3284538"/>
            <a:ext cx="58864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4800" b="1">
                <a:latin typeface="Arial" charset="0"/>
              </a:rPr>
              <a:t>Legislative Process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757363" y="4005263"/>
            <a:ext cx="115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Drafting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961063" y="4365625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Database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7743825" y="4365625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eGov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243263" y="4005263"/>
            <a:ext cx="1160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Decision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4570413" y="4005263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Promulgation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420813" y="4365625"/>
            <a:ext cx="1538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„Legistics“</a:t>
            </a:r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auto">
          <a:xfrm>
            <a:off x="179388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1281" name="AutoShape 17"/>
          <p:cNvSpPr>
            <a:spLocks noChangeArrowheads="1"/>
          </p:cNvSpPr>
          <p:nvPr/>
        </p:nvSpPr>
        <p:spPr bwMode="auto">
          <a:xfrm>
            <a:off x="1187450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615950" y="6092825"/>
            <a:ext cx="1978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Legislative XML</a:t>
            </a:r>
          </a:p>
        </p:txBody>
      </p:sp>
    </p:spTree>
    <p:extLst>
      <p:ext uri="{BB962C8B-B14F-4D97-AF65-F5344CB8AC3E}">
        <p14:creationId xmlns:p14="http://schemas.microsoft.com/office/powerpoint/2010/main" val="238463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577975" y="3284538"/>
            <a:ext cx="58864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4800" b="1">
                <a:latin typeface="Arial" charset="0"/>
              </a:rPr>
              <a:t>Legislative Process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798638" y="4005263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Drafting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61063" y="4365625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Database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7743825" y="4365625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eGov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201988" y="4005263"/>
            <a:ext cx="1243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Decision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4570413" y="4005263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Promulgation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1519238" y="4365625"/>
            <a:ext cx="1341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„Legistics“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287713" y="2997200"/>
            <a:ext cx="931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„Law“</a:t>
            </a:r>
          </a:p>
        </p:txBody>
      </p:sp>
      <p:sp>
        <p:nvSpPr>
          <p:cNvPr id="12305" name="AutoShape 17"/>
          <p:cNvSpPr>
            <a:spLocks noChangeArrowheads="1"/>
          </p:cNvSpPr>
          <p:nvPr/>
        </p:nvSpPr>
        <p:spPr bwMode="auto">
          <a:xfrm>
            <a:off x="179388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2306" name="AutoShape 18"/>
          <p:cNvSpPr>
            <a:spLocks noChangeArrowheads="1"/>
          </p:cNvSpPr>
          <p:nvPr/>
        </p:nvSpPr>
        <p:spPr bwMode="auto">
          <a:xfrm>
            <a:off x="1187450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2307" name="AutoShape 19"/>
          <p:cNvSpPr>
            <a:spLocks noChangeArrowheads="1"/>
          </p:cNvSpPr>
          <p:nvPr/>
        </p:nvSpPr>
        <p:spPr bwMode="auto">
          <a:xfrm>
            <a:off x="2484438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1547813" y="5876925"/>
            <a:ext cx="28940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Parlamentarian </a:t>
            </a:r>
          </a:p>
          <a:p>
            <a:pPr algn="ctr" eaLnBrk="1" hangingPunct="1"/>
            <a:r>
              <a:rPr lang="de-DE" altLang="de-DE" sz="2000" b="1">
                <a:latin typeface="Arial" charset="0"/>
              </a:rPr>
              <a:t>Centre of Competence</a:t>
            </a:r>
          </a:p>
        </p:txBody>
      </p:sp>
    </p:spTree>
    <p:extLst>
      <p:ext uri="{BB962C8B-B14F-4D97-AF65-F5344CB8AC3E}">
        <p14:creationId xmlns:p14="http://schemas.microsoft.com/office/powerpoint/2010/main" val="308231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577975" y="3284538"/>
            <a:ext cx="58864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4800" b="1">
                <a:latin typeface="Arial" charset="0"/>
              </a:rPr>
              <a:t>Legislative Process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798638" y="4005263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Drafting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5961063" y="4365625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Database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7743825" y="4365625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eGov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243263" y="4005263"/>
            <a:ext cx="1160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Decision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4500563" y="4005263"/>
            <a:ext cx="1820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Promulgation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1519238" y="4365625"/>
            <a:ext cx="1341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„Legistics“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343275" y="2997200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„Law“</a:t>
            </a:r>
          </a:p>
        </p:txBody>
      </p:sp>
      <p:sp>
        <p:nvSpPr>
          <p:cNvPr id="13329" name="AutoShape 17"/>
          <p:cNvSpPr>
            <a:spLocks noChangeArrowheads="1"/>
          </p:cNvSpPr>
          <p:nvPr/>
        </p:nvSpPr>
        <p:spPr bwMode="auto">
          <a:xfrm>
            <a:off x="179388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3330" name="AutoShape 18"/>
          <p:cNvSpPr>
            <a:spLocks noChangeArrowheads="1"/>
          </p:cNvSpPr>
          <p:nvPr/>
        </p:nvSpPr>
        <p:spPr bwMode="auto">
          <a:xfrm>
            <a:off x="1187450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3331" name="AutoShape 19"/>
          <p:cNvSpPr>
            <a:spLocks noChangeArrowheads="1"/>
          </p:cNvSpPr>
          <p:nvPr/>
        </p:nvSpPr>
        <p:spPr bwMode="auto">
          <a:xfrm>
            <a:off x="2484438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3332" name="AutoShape 20"/>
          <p:cNvSpPr>
            <a:spLocks noChangeArrowheads="1"/>
          </p:cNvSpPr>
          <p:nvPr/>
        </p:nvSpPr>
        <p:spPr bwMode="auto">
          <a:xfrm>
            <a:off x="3995738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3563938" y="5949950"/>
            <a:ext cx="17494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eLaw Project</a:t>
            </a:r>
          </a:p>
          <a:p>
            <a:pPr algn="ctr" eaLnBrk="1" hangingPunct="1"/>
            <a:r>
              <a:rPr lang="de-DE" altLang="de-DE" sz="2000" b="1">
                <a:latin typeface="Arial" charset="0"/>
              </a:rPr>
              <a:t>Law Gazette</a:t>
            </a:r>
          </a:p>
        </p:txBody>
      </p:sp>
    </p:spTree>
    <p:extLst>
      <p:ext uri="{BB962C8B-B14F-4D97-AF65-F5344CB8AC3E}">
        <p14:creationId xmlns:p14="http://schemas.microsoft.com/office/powerpoint/2010/main" val="330659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577975" y="3284538"/>
            <a:ext cx="58864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4800" b="1">
                <a:latin typeface="Arial" charset="0"/>
              </a:rPr>
              <a:t>Legislative Process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798638" y="4005263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Drafting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5940425" y="4365625"/>
            <a:ext cx="1314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Database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7743825" y="4365625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eGov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243263" y="4005263"/>
            <a:ext cx="1160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Decision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4570413" y="4005263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Promulgation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1519238" y="4365625"/>
            <a:ext cx="1341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„Legistics“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343275" y="2997200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„Law“</a:t>
            </a:r>
          </a:p>
        </p:txBody>
      </p:sp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179388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4354" name="AutoShape 18"/>
          <p:cNvSpPr>
            <a:spLocks noChangeArrowheads="1"/>
          </p:cNvSpPr>
          <p:nvPr/>
        </p:nvSpPr>
        <p:spPr bwMode="auto">
          <a:xfrm>
            <a:off x="1187450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4355" name="AutoShape 19"/>
          <p:cNvSpPr>
            <a:spLocks noChangeArrowheads="1"/>
          </p:cNvSpPr>
          <p:nvPr/>
        </p:nvSpPr>
        <p:spPr bwMode="auto">
          <a:xfrm>
            <a:off x="2484438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4356" name="AutoShape 20"/>
          <p:cNvSpPr>
            <a:spLocks noChangeArrowheads="1"/>
          </p:cNvSpPr>
          <p:nvPr/>
        </p:nvSpPr>
        <p:spPr bwMode="auto">
          <a:xfrm>
            <a:off x="3995738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4357" name="AutoShape 21"/>
          <p:cNvSpPr>
            <a:spLocks noChangeArrowheads="1"/>
          </p:cNvSpPr>
          <p:nvPr/>
        </p:nvSpPr>
        <p:spPr bwMode="auto">
          <a:xfrm>
            <a:off x="5580063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5789613" y="6092825"/>
            <a:ext cx="608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RIS</a:t>
            </a:r>
          </a:p>
        </p:txBody>
      </p:sp>
    </p:spTree>
    <p:extLst>
      <p:ext uri="{BB962C8B-B14F-4D97-AF65-F5344CB8AC3E}">
        <p14:creationId xmlns:p14="http://schemas.microsoft.com/office/powerpoint/2010/main" val="109604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577975" y="3284538"/>
            <a:ext cx="58864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4800" b="1">
                <a:latin typeface="Arial" charset="0"/>
              </a:rPr>
              <a:t>Legislative Process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798638" y="4005263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Drafting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961063" y="4365625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Database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7729538" y="4365625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eGov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3243263" y="4005263"/>
            <a:ext cx="1160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Decision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4570413" y="4005263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Promulgation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1519238" y="4365625"/>
            <a:ext cx="1341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„Legistics“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343275" y="2997200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„Law“</a:t>
            </a:r>
          </a:p>
        </p:txBody>
      </p: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179388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5378" name="AutoShape 18"/>
          <p:cNvSpPr>
            <a:spLocks noChangeArrowheads="1"/>
          </p:cNvSpPr>
          <p:nvPr/>
        </p:nvSpPr>
        <p:spPr bwMode="auto">
          <a:xfrm>
            <a:off x="1187450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5379" name="AutoShape 19"/>
          <p:cNvSpPr>
            <a:spLocks noChangeArrowheads="1"/>
          </p:cNvSpPr>
          <p:nvPr/>
        </p:nvSpPr>
        <p:spPr bwMode="auto">
          <a:xfrm>
            <a:off x="2484438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5380" name="AutoShape 20"/>
          <p:cNvSpPr>
            <a:spLocks noChangeArrowheads="1"/>
          </p:cNvSpPr>
          <p:nvPr/>
        </p:nvSpPr>
        <p:spPr bwMode="auto">
          <a:xfrm>
            <a:off x="3995738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5381" name="AutoShape 21"/>
          <p:cNvSpPr>
            <a:spLocks noChangeArrowheads="1"/>
          </p:cNvSpPr>
          <p:nvPr/>
        </p:nvSpPr>
        <p:spPr bwMode="auto">
          <a:xfrm>
            <a:off x="5580063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5382" name="AutoShape 22"/>
          <p:cNvSpPr>
            <a:spLocks noChangeArrowheads="1"/>
          </p:cNvSpPr>
          <p:nvPr/>
        </p:nvSpPr>
        <p:spPr bwMode="auto">
          <a:xfrm>
            <a:off x="7164388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6878638" y="5949950"/>
            <a:ext cx="20034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Help.gv</a:t>
            </a:r>
          </a:p>
          <a:p>
            <a:pPr algn="ctr" eaLnBrk="1" hangingPunct="1"/>
            <a:r>
              <a:rPr lang="de-DE" altLang="de-DE" sz="2000" b="1">
                <a:latin typeface="Arial" charset="0"/>
              </a:rPr>
              <a:t>Finance Online</a:t>
            </a:r>
          </a:p>
        </p:txBody>
      </p:sp>
    </p:spTree>
    <p:extLst>
      <p:ext uri="{BB962C8B-B14F-4D97-AF65-F5344CB8AC3E}">
        <p14:creationId xmlns:p14="http://schemas.microsoft.com/office/powerpoint/2010/main" val="409983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6387" name="AutoShape 7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16388" name="Text Box 11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16389" name="Text Box 12"/>
          <p:cNvSpPr txBox="1">
            <a:spLocks noChangeArrowheads="1"/>
          </p:cNvSpPr>
          <p:nvPr/>
        </p:nvSpPr>
        <p:spPr bwMode="auto">
          <a:xfrm>
            <a:off x="7729538" y="4365625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eGov</a:t>
            </a:r>
          </a:p>
        </p:txBody>
      </p:sp>
      <p:sp>
        <p:nvSpPr>
          <p:cNvPr id="16390" name="AutoShape 17"/>
          <p:cNvSpPr>
            <a:spLocks noChangeArrowheads="1"/>
          </p:cNvSpPr>
          <p:nvPr/>
        </p:nvSpPr>
        <p:spPr bwMode="auto">
          <a:xfrm>
            <a:off x="179388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6391" name="AutoShape 22"/>
          <p:cNvSpPr>
            <a:spLocks noChangeArrowheads="1"/>
          </p:cNvSpPr>
          <p:nvPr/>
        </p:nvSpPr>
        <p:spPr bwMode="auto">
          <a:xfrm>
            <a:off x="7164388" y="5013325"/>
            <a:ext cx="1368425" cy="863600"/>
          </a:xfrm>
          <a:prstGeom prst="cube">
            <a:avLst>
              <a:gd name="adj" fmla="val 67097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>
                <a:latin typeface="Arial" charset="0"/>
              </a:rPr>
              <a:t>IT</a:t>
            </a:r>
          </a:p>
        </p:txBody>
      </p:sp>
      <p:sp>
        <p:nvSpPr>
          <p:cNvPr id="16392" name="Text Box 23"/>
          <p:cNvSpPr txBox="1">
            <a:spLocks noChangeArrowheads="1"/>
          </p:cNvSpPr>
          <p:nvPr/>
        </p:nvSpPr>
        <p:spPr bwMode="auto">
          <a:xfrm>
            <a:off x="6878638" y="5949950"/>
            <a:ext cx="20034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Help.gv</a:t>
            </a:r>
          </a:p>
          <a:p>
            <a:pPr algn="ctr" eaLnBrk="1" hangingPunct="1"/>
            <a:r>
              <a:rPr lang="de-DE" altLang="de-DE" sz="2000" b="1">
                <a:latin typeface="Arial" charset="0"/>
              </a:rPr>
              <a:t>Finance Online</a:t>
            </a:r>
          </a:p>
        </p:txBody>
      </p:sp>
    </p:spTree>
    <p:extLst>
      <p:ext uri="{BB962C8B-B14F-4D97-AF65-F5344CB8AC3E}">
        <p14:creationId xmlns:p14="http://schemas.microsoft.com/office/powerpoint/2010/main" val="370596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241300" y="3143250"/>
            <a:ext cx="25701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3600" b="1">
                <a:latin typeface="Arial" charset="0"/>
              </a:rPr>
              <a:t>Legislative</a:t>
            </a:r>
          </a:p>
          <a:p>
            <a:pPr algn="ctr" eaLnBrk="1" hangingPunct="1"/>
            <a:r>
              <a:rPr lang="de-DE" altLang="de-DE" sz="3600" b="1">
                <a:latin typeface="Arial" charset="0"/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393859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3159125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4651375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2714625" y="2276475"/>
            <a:ext cx="3743325" cy="2952750"/>
          </a:xfrm>
          <a:prstGeom prst="cube">
            <a:avLst>
              <a:gd name="adj" fmla="val 25000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de-DE" altLang="de-DE">
              <a:solidFill>
                <a:srgbClr val="000099"/>
              </a:solidFill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3914775" y="3429000"/>
            <a:ext cx="13716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4800" b="1">
                <a:solidFill>
                  <a:schemeClr val="bg1"/>
                </a:solidFill>
                <a:latin typeface="Arial" charset="0"/>
              </a:rPr>
              <a:t>Law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41300" y="3143250"/>
            <a:ext cx="25701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3600" b="1">
                <a:latin typeface="Arial" charset="0"/>
              </a:rPr>
              <a:t>Legislative</a:t>
            </a:r>
          </a:p>
          <a:p>
            <a:pPr algn="ctr" eaLnBrk="1" hangingPunct="1"/>
            <a:r>
              <a:rPr lang="de-DE" altLang="de-DE" sz="3600" b="1">
                <a:latin typeface="Arial" charset="0"/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336336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577975" y="3284538"/>
            <a:ext cx="58864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4800" b="1">
                <a:latin typeface="Arial" charset="0"/>
              </a:rPr>
              <a:t>Legislative Process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798638" y="4005263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Drafting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961063" y="4365625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Database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66713" y="3068638"/>
            <a:ext cx="1085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Politics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7743825" y="4365625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eGov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3243263" y="4005263"/>
            <a:ext cx="1160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Decision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570413" y="4005263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Promulgation</a:t>
            </a:r>
          </a:p>
        </p:txBody>
      </p:sp>
    </p:spTree>
    <p:extLst>
      <p:ext uri="{BB962C8B-B14F-4D97-AF65-F5344CB8AC3E}">
        <p14:creationId xmlns:p14="http://schemas.microsoft.com/office/powerpoint/2010/main" val="330106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577975" y="3284538"/>
            <a:ext cx="58864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4800" b="1">
                <a:latin typeface="Arial" charset="0"/>
              </a:rPr>
              <a:t>Legislative Process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757363" y="4005263"/>
            <a:ext cx="115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Drafting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961063" y="4365625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Database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7743825" y="4365625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eGov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243263" y="4005263"/>
            <a:ext cx="1160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Decision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4570413" y="4005263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Promulgation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420813" y="4365625"/>
            <a:ext cx="1538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„Legistics“</a:t>
            </a:r>
          </a:p>
        </p:txBody>
      </p:sp>
    </p:spTree>
    <p:extLst>
      <p:ext uri="{BB962C8B-B14F-4D97-AF65-F5344CB8AC3E}">
        <p14:creationId xmlns:p14="http://schemas.microsoft.com/office/powerpoint/2010/main" val="303579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577975" y="3284538"/>
            <a:ext cx="58864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4800" b="1">
                <a:latin typeface="Arial" charset="0"/>
              </a:rPr>
              <a:t>Legislative Process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798638" y="4005263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Drafting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961063" y="4365625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Database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7743825" y="4365625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eGov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201988" y="4005263"/>
            <a:ext cx="1243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Decision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4570413" y="4005263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Promulgation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519238" y="4365625"/>
            <a:ext cx="1341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„Legistics“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3287713" y="2997200"/>
            <a:ext cx="931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„Law“</a:t>
            </a:r>
          </a:p>
        </p:txBody>
      </p:sp>
    </p:spTree>
    <p:extLst>
      <p:ext uri="{BB962C8B-B14F-4D97-AF65-F5344CB8AC3E}">
        <p14:creationId xmlns:p14="http://schemas.microsoft.com/office/powerpoint/2010/main" val="132349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577975" y="3284538"/>
            <a:ext cx="58864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4800" b="1">
                <a:latin typeface="Arial" charset="0"/>
              </a:rPr>
              <a:t>Legislative Process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798638" y="4005263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Drafting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961063" y="4365625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Database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7743825" y="4365625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eGov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243263" y="4005263"/>
            <a:ext cx="1160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Decision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500563" y="4005263"/>
            <a:ext cx="1820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Promulgation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519238" y="4365625"/>
            <a:ext cx="1341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„Legistics“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343275" y="2997200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„Law“</a:t>
            </a:r>
          </a:p>
        </p:txBody>
      </p:sp>
    </p:spTree>
    <p:extLst>
      <p:ext uri="{BB962C8B-B14F-4D97-AF65-F5344CB8AC3E}">
        <p14:creationId xmlns:p14="http://schemas.microsoft.com/office/powerpoint/2010/main" val="157532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577975" y="3284538"/>
            <a:ext cx="58864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4800" b="1">
                <a:latin typeface="Arial" charset="0"/>
              </a:rPr>
              <a:t>Legislative Process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798638" y="4005263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Drafting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5940425" y="4365625"/>
            <a:ext cx="1314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Database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7743825" y="4365625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eGov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243263" y="4005263"/>
            <a:ext cx="1160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Decision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570413" y="4005263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Promulgation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1519238" y="4365625"/>
            <a:ext cx="1341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„Legistics“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343275" y="2997200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„Law“</a:t>
            </a:r>
          </a:p>
        </p:txBody>
      </p:sp>
    </p:spTree>
    <p:extLst>
      <p:ext uri="{BB962C8B-B14F-4D97-AF65-F5344CB8AC3E}">
        <p14:creationId xmlns:p14="http://schemas.microsoft.com/office/powerpoint/2010/main" val="368552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577975" y="3284538"/>
            <a:ext cx="58864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4800" b="1">
                <a:latin typeface="Arial" charset="0"/>
              </a:rPr>
              <a:t>Legislative Process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798638" y="4005263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Drafting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961063" y="4365625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Database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7729538" y="4365625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latin typeface="Arial" charset="0"/>
              </a:rPr>
              <a:t>eGov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243263" y="4005263"/>
            <a:ext cx="1160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Decision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570413" y="4005263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Promulgation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519238" y="4365625"/>
            <a:ext cx="1341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„Legistics“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343275" y="2997200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„Law“</a:t>
            </a:r>
          </a:p>
        </p:txBody>
      </p:sp>
    </p:spTree>
    <p:extLst>
      <p:ext uri="{BB962C8B-B14F-4D97-AF65-F5344CB8AC3E}">
        <p14:creationId xmlns:p14="http://schemas.microsoft.com/office/powerpoint/2010/main" val="420202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Bildschirmpräsentation (4:3)</PresentationFormat>
  <Paragraphs>155</Paragraphs>
  <Slides>16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66</cp:revision>
  <cp:lastPrinted>2014-03-06T23:01:09Z</cp:lastPrinted>
  <dcterms:created xsi:type="dcterms:W3CDTF">2014-02-13T22:26:51Z</dcterms:created>
  <dcterms:modified xsi:type="dcterms:W3CDTF">2014-11-13T23:53:07Z</dcterms:modified>
</cp:coreProperties>
</file>