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41" r:id="rId3"/>
    <p:sldId id="342" r:id="rId4"/>
    <p:sldId id="350" r:id="rId5"/>
    <p:sldId id="344" r:id="rId6"/>
    <p:sldId id="349" r:id="rId7"/>
    <p:sldId id="351" r:id="rId8"/>
    <p:sldId id="348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6600"/>
    <a:srgbClr val="CC00CC"/>
    <a:srgbClr val="FF66CC"/>
    <a:srgbClr val="FF99FF"/>
    <a:srgbClr val="FFCCCC"/>
    <a:srgbClr val="FF66FF"/>
    <a:srgbClr val="9900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304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962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93662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7325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7158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3654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925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855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455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1322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50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22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41277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687092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Workflow and XML 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102" y="4236243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560" y="5548040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5905078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176886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ingekerbter Richtungspfeil 2"/>
          <p:cNvSpPr/>
          <p:nvPr/>
        </p:nvSpPr>
        <p:spPr>
          <a:xfrm>
            <a:off x="1000125" y="3571875"/>
            <a:ext cx="6929438" cy="1785938"/>
          </a:xfrm>
          <a:prstGeom prst="chevro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feld 3"/>
          <p:cNvSpPr txBox="1">
            <a:spLocks noChangeArrowheads="1"/>
          </p:cNvSpPr>
          <p:nvPr/>
        </p:nvSpPr>
        <p:spPr bwMode="auto">
          <a:xfrm>
            <a:off x="3923928" y="4653136"/>
            <a:ext cx="13326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i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</a:p>
        </p:txBody>
      </p:sp>
    </p:spTree>
    <p:extLst>
      <p:ext uri="{BB962C8B-B14F-4D97-AF65-F5344CB8AC3E}">
        <p14:creationId xmlns:p14="http://schemas.microsoft.com/office/powerpoint/2010/main" val="34229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ingekerbter Richtungspfeil 2"/>
          <p:cNvSpPr/>
          <p:nvPr/>
        </p:nvSpPr>
        <p:spPr>
          <a:xfrm>
            <a:off x="1000125" y="3571875"/>
            <a:ext cx="6929438" cy="1785938"/>
          </a:xfrm>
          <a:prstGeom prst="chevro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feld 3"/>
          <p:cNvSpPr txBox="1">
            <a:spLocks noChangeArrowheads="1"/>
          </p:cNvSpPr>
          <p:nvPr/>
        </p:nvSpPr>
        <p:spPr bwMode="auto">
          <a:xfrm>
            <a:off x="3923928" y="4653136"/>
            <a:ext cx="13326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i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</a:p>
        </p:txBody>
      </p:sp>
      <p:sp>
        <p:nvSpPr>
          <p:cNvPr id="4" name="Vertikaler Bildlauf 12"/>
          <p:cNvSpPr/>
          <p:nvPr/>
        </p:nvSpPr>
        <p:spPr>
          <a:xfrm>
            <a:off x="2928938" y="1643063"/>
            <a:ext cx="3707610" cy="2143125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3980685" y="2786063"/>
            <a:ext cx="1439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18863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ingekerbter Richtungspfeil 15"/>
          <p:cNvSpPr/>
          <p:nvPr/>
        </p:nvSpPr>
        <p:spPr>
          <a:xfrm>
            <a:off x="1000125" y="3571875"/>
            <a:ext cx="6929438" cy="1785938"/>
          </a:xfrm>
          <a:prstGeom prst="chevro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3"/>
          <p:cNvSpPr txBox="1">
            <a:spLocks noChangeArrowheads="1"/>
          </p:cNvSpPr>
          <p:nvPr/>
        </p:nvSpPr>
        <p:spPr bwMode="auto">
          <a:xfrm>
            <a:off x="3923928" y="4653136"/>
            <a:ext cx="13326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i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</a:p>
        </p:txBody>
      </p:sp>
      <p:sp>
        <p:nvSpPr>
          <p:cNvPr id="13" name="Vertikaler Bildlauf 12"/>
          <p:cNvSpPr/>
          <p:nvPr/>
        </p:nvSpPr>
        <p:spPr>
          <a:xfrm>
            <a:off x="2928938" y="1643063"/>
            <a:ext cx="3707610" cy="2143125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echseck 13"/>
          <p:cNvSpPr/>
          <p:nvPr/>
        </p:nvSpPr>
        <p:spPr>
          <a:xfrm>
            <a:off x="3714750" y="2071688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echseck 14"/>
          <p:cNvSpPr/>
          <p:nvPr/>
        </p:nvSpPr>
        <p:spPr>
          <a:xfrm>
            <a:off x="3714750" y="2428875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8" name="Textfeld 3"/>
          <p:cNvSpPr txBox="1">
            <a:spLocks noChangeArrowheads="1"/>
          </p:cNvSpPr>
          <p:nvPr/>
        </p:nvSpPr>
        <p:spPr bwMode="auto">
          <a:xfrm>
            <a:off x="3144717" y="2786063"/>
            <a:ext cx="311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XML: formal structure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stabilizes the content</a:t>
            </a:r>
            <a:endParaRPr lang="de-AT" altLang="de-DE" sz="2000" b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3"/>
          <p:cNvSpPr txBox="1">
            <a:spLocks noChangeArrowheads="1"/>
          </p:cNvSpPr>
          <p:nvPr/>
        </p:nvSpPr>
        <p:spPr bwMode="auto">
          <a:xfrm>
            <a:off x="1868664" y="5821190"/>
            <a:ext cx="48351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latin typeface="Arial" panose="020B0604020202020204" pitchFamily="34" charset="0"/>
                <a:cs typeface="Arial" panose="020B0604020202020204" pitchFamily="34" charset="0"/>
              </a:rPr>
              <a:t>XML        E</a:t>
            </a:r>
            <a:r>
              <a:rPr lang="de-AT" altLang="de-DE" sz="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de-AT" altLang="de-DE" sz="2000" b="1" smtClean="0">
                <a:latin typeface="Arial" panose="020B0604020202020204" pitchFamily="34" charset="0"/>
                <a:cs typeface="Arial" panose="020B0604020202020204" pitchFamily="34" charset="0"/>
              </a:rPr>
              <a:t>tensible </a:t>
            </a:r>
            <a:r>
              <a:rPr lang="de-AT" altLang="de-DE" sz="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AT" altLang="de-DE" sz="2000" b="1" smtClean="0">
                <a:latin typeface="Arial" panose="020B0604020202020204" pitchFamily="34" charset="0"/>
                <a:cs typeface="Arial" panose="020B0604020202020204" pitchFamily="34" charset="0"/>
              </a:rPr>
              <a:t>arkup </a:t>
            </a:r>
            <a:r>
              <a:rPr lang="de-AT" altLang="de-DE" sz="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AT" altLang="de-DE" sz="2000" b="1" smtClean="0"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6292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ingekerbter Richtungspfeil 17"/>
          <p:cNvSpPr/>
          <p:nvPr/>
        </p:nvSpPr>
        <p:spPr>
          <a:xfrm>
            <a:off x="1000125" y="3571875"/>
            <a:ext cx="6929438" cy="1785938"/>
          </a:xfrm>
          <a:prstGeom prst="chevro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3"/>
          <p:cNvSpPr txBox="1">
            <a:spLocks noChangeArrowheads="1"/>
          </p:cNvSpPr>
          <p:nvPr/>
        </p:nvSpPr>
        <p:spPr bwMode="auto">
          <a:xfrm>
            <a:off x="3923928" y="4653136"/>
            <a:ext cx="13326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i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</a:p>
        </p:txBody>
      </p:sp>
      <p:sp>
        <p:nvSpPr>
          <p:cNvPr id="13" name="Vertikaler Bildlauf 12"/>
          <p:cNvSpPr/>
          <p:nvPr/>
        </p:nvSpPr>
        <p:spPr>
          <a:xfrm>
            <a:off x="2928938" y="1643063"/>
            <a:ext cx="3707610" cy="2143125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echseck 13"/>
          <p:cNvSpPr/>
          <p:nvPr/>
        </p:nvSpPr>
        <p:spPr>
          <a:xfrm>
            <a:off x="3714750" y="2071688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echseck 14"/>
          <p:cNvSpPr/>
          <p:nvPr/>
        </p:nvSpPr>
        <p:spPr>
          <a:xfrm>
            <a:off x="3714750" y="2428875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8" name="Textfeld 3"/>
          <p:cNvSpPr txBox="1">
            <a:spLocks noChangeArrowheads="1"/>
          </p:cNvSpPr>
          <p:nvPr/>
        </p:nvSpPr>
        <p:spPr bwMode="auto">
          <a:xfrm>
            <a:off x="3144717" y="2786063"/>
            <a:ext cx="311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XML: formal structure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stabilizes the content</a:t>
            </a:r>
            <a:endParaRPr lang="de-AT" altLang="de-DE" sz="2000" b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Vertikaler Bildlauf 16"/>
          <p:cNvSpPr/>
          <p:nvPr/>
        </p:nvSpPr>
        <p:spPr>
          <a:xfrm>
            <a:off x="4286250" y="285750"/>
            <a:ext cx="4572000" cy="857250"/>
          </a:xfrm>
          <a:prstGeom prst="verticalScroll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60" name="Textfeld 3"/>
          <p:cNvSpPr txBox="1">
            <a:spLocks noChangeArrowheads="1"/>
          </p:cNvSpPr>
          <p:nvPr/>
        </p:nvSpPr>
        <p:spPr bwMode="auto">
          <a:xfrm>
            <a:off x="5044608" y="332656"/>
            <a:ext cx="31838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XML-Scheme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 </a:t>
            </a:r>
            <a:r>
              <a:rPr lang="de-AT" altLang="de-DE" sz="2000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Semantics</a:t>
            </a:r>
            <a:endParaRPr lang="de-AT" altLang="de-DE" sz="2000" b="1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Gerade Verbindung 3"/>
          <p:cNvCxnSpPr/>
          <p:nvPr/>
        </p:nvCxnSpPr>
        <p:spPr>
          <a:xfrm flipV="1">
            <a:off x="4286250" y="714375"/>
            <a:ext cx="414342" cy="1500188"/>
          </a:xfrm>
          <a:prstGeom prst="line">
            <a:avLst/>
          </a:prstGeom>
          <a:ln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4443198" y="714375"/>
            <a:ext cx="511391" cy="1850881"/>
          </a:xfrm>
          <a:prstGeom prst="line">
            <a:avLst/>
          </a:prstGeom>
          <a:ln>
            <a:solidFill>
              <a:srgbClr val="FF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4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/>
          <p:cNvSpPr/>
          <p:nvPr/>
        </p:nvSpPr>
        <p:spPr>
          <a:xfrm>
            <a:off x="2123728" y="731267"/>
            <a:ext cx="5745216" cy="4109591"/>
          </a:xfrm>
          <a:prstGeom prst="cube">
            <a:avLst>
              <a:gd name="adj" fmla="val 13828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Vertikaler Bildlauf 12"/>
          <p:cNvSpPr/>
          <p:nvPr/>
        </p:nvSpPr>
        <p:spPr>
          <a:xfrm>
            <a:off x="2928938" y="1643063"/>
            <a:ext cx="3707610" cy="2143125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echseck 13"/>
          <p:cNvSpPr/>
          <p:nvPr/>
        </p:nvSpPr>
        <p:spPr>
          <a:xfrm>
            <a:off x="3714750" y="2071688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echseck 14"/>
          <p:cNvSpPr/>
          <p:nvPr/>
        </p:nvSpPr>
        <p:spPr>
          <a:xfrm>
            <a:off x="3714750" y="2428875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8" name="Textfeld 3"/>
          <p:cNvSpPr txBox="1">
            <a:spLocks noChangeArrowheads="1"/>
          </p:cNvSpPr>
          <p:nvPr/>
        </p:nvSpPr>
        <p:spPr bwMode="auto">
          <a:xfrm>
            <a:off x="3144717" y="2786063"/>
            <a:ext cx="311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XML: formal structure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stabilizes the content</a:t>
            </a:r>
            <a:endParaRPr lang="de-AT" altLang="de-DE" sz="2000" b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3"/>
          <p:cNvSpPr txBox="1">
            <a:spLocks noChangeArrowheads="1"/>
          </p:cNvSpPr>
          <p:nvPr/>
        </p:nvSpPr>
        <p:spPr bwMode="auto">
          <a:xfrm>
            <a:off x="2179580" y="4005064"/>
            <a:ext cx="52950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of the legal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36669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/>
          <p:cNvSpPr/>
          <p:nvPr/>
        </p:nvSpPr>
        <p:spPr>
          <a:xfrm>
            <a:off x="2123728" y="731267"/>
            <a:ext cx="5745216" cy="4109591"/>
          </a:xfrm>
          <a:prstGeom prst="cube">
            <a:avLst>
              <a:gd name="adj" fmla="val 13828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Vertikaler Bildlauf 12"/>
          <p:cNvSpPr/>
          <p:nvPr/>
        </p:nvSpPr>
        <p:spPr>
          <a:xfrm>
            <a:off x="2928938" y="1643063"/>
            <a:ext cx="3707610" cy="2143125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echseck 13"/>
          <p:cNvSpPr/>
          <p:nvPr/>
        </p:nvSpPr>
        <p:spPr>
          <a:xfrm>
            <a:off x="3714750" y="2071688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echseck 14"/>
          <p:cNvSpPr/>
          <p:nvPr/>
        </p:nvSpPr>
        <p:spPr>
          <a:xfrm>
            <a:off x="3714750" y="2428875"/>
            <a:ext cx="1785938" cy="28575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A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8" name="Textfeld 3"/>
          <p:cNvSpPr txBox="1">
            <a:spLocks noChangeArrowheads="1"/>
          </p:cNvSpPr>
          <p:nvPr/>
        </p:nvSpPr>
        <p:spPr bwMode="auto">
          <a:xfrm>
            <a:off x="3144717" y="2786063"/>
            <a:ext cx="311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XML: formal structure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stabilizes the content</a:t>
            </a:r>
            <a:endParaRPr lang="de-AT" altLang="de-DE" sz="2000" b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3"/>
          <p:cNvSpPr txBox="1">
            <a:spLocks noChangeArrowheads="1"/>
          </p:cNvSpPr>
          <p:nvPr/>
        </p:nvSpPr>
        <p:spPr bwMode="auto">
          <a:xfrm>
            <a:off x="2179580" y="4005064"/>
            <a:ext cx="52950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of the legal information system</a:t>
            </a:r>
          </a:p>
        </p:txBody>
      </p:sp>
      <p:sp>
        <p:nvSpPr>
          <p:cNvPr id="3" name="Positionsrahmen 2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7854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0" name="Textfeld 3"/>
          <p:cNvSpPr txBox="1">
            <a:spLocks noChangeArrowheads="1"/>
          </p:cNvSpPr>
          <p:nvPr/>
        </p:nvSpPr>
        <p:spPr bwMode="auto">
          <a:xfrm>
            <a:off x="3340954" y="6341258"/>
            <a:ext cx="29722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AT" altLang="de-DE" sz="2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a formal context</a:t>
            </a:r>
          </a:p>
        </p:txBody>
      </p:sp>
    </p:spTree>
    <p:extLst>
      <p:ext uri="{BB962C8B-B14F-4D97-AF65-F5344CB8AC3E}">
        <p14:creationId xmlns:p14="http://schemas.microsoft.com/office/powerpoint/2010/main" val="84941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Bildschirmpräsentation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Larissa-Design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144</cp:revision>
  <dcterms:created xsi:type="dcterms:W3CDTF">2014-09-04T11:53:16Z</dcterms:created>
  <dcterms:modified xsi:type="dcterms:W3CDTF">2014-11-13T23:52:31Z</dcterms:modified>
</cp:coreProperties>
</file>