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300" r:id="rId3"/>
    <p:sldId id="301" r:id="rId4"/>
    <p:sldId id="303" r:id="rId5"/>
    <p:sldId id="304" r:id="rId6"/>
    <p:sldId id="305" r:id="rId7"/>
    <p:sldId id="306" r:id="rId8"/>
    <p:sldId id="307" r:id="rId9"/>
    <p:sldId id="308" r:id="rId10"/>
    <p:sldId id="309" r:id="rId11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66CC"/>
    <a:srgbClr val="008000"/>
    <a:srgbClr val="33CC33"/>
    <a:srgbClr val="00FFFF"/>
    <a:srgbClr val="66FF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52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4A3DE-94D5-43F1-A936-36DA204BD676}" type="datetimeFigureOut">
              <a:rPr lang="de-AT" smtClean="0"/>
              <a:t>14.11.2014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2AC49-03F3-4F20-9FFE-2B691057DF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666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54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-9525" y="1666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6" name="Textfeld 23"/>
          <p:cNvSpPr txBox="1">
            <a:spLocks noChangeArrowheads="1"/>
          </p:cNvSpPr>
          <p:nvPr/>
        </p:nvSpPr>
        <p:spPr bwMode="auto">
          <a:xfrm>
            <a:off x="-9525" y="1556792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7" name="Textfeld 23"/>
          <p:cNvSpPr txBox="1">
            <a:spLocks noChangeArrowheads="1"/>
          </p:cNvSpPr>
          <p:nvPr/>
        </p:nvSpPr>
        <p:spPr bwMode="auto">
          <a:xfrm>
            <a:off x="-25400" y="2636292"/>
            <a:ext cx="91455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Categories</a:t>
            </a:r>
            <a:endParaRPr lang="de-AT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0102" y="4380259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5560" y="5692056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60" y="6049094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8088" y="4320902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 smtClean="0">
                <a:latin typeface="Arial" charset="0"/>
              </a:rPr>
              <a:t>also suitable to the formal structure of legal texts and legal documents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3923928" y="2708920"/>
            <a:ext cx="0" cy="201622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3293580" y="4671942"/>
            <a:ext cx="657317" cy="6480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293580" y="5301208"/>
            <a:ext cx="19264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959376" y="4671942"/>
            <a:ext cx="192649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3311304" y="5301208"/>
            <a:ext cx="192649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293580" y="3356992"/>
            <a:ext cx="192649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3923928" y="2708920"/>
            <a:ext cx="192649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3293580" y="3284984"/>
            <a:ext cx="0" cy="201622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5260142" y="3303790"/>
            <a:ext cx="0" cy="201622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5885868" y="2708920"/>
            <a:ext cx="0" cy="201622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3253818" y="2759411"/>
            <a:ext cx="657317" cy="6480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215239" y="2708920"/>
            <a:ext cx="657317" cy="6480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5228551" y="4703836"/>
            <a:ext cx="657317" cy="64807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3779912" y="2492896"/>
            <a:ext cx="360040" cy="3600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Ellipse 23"/>
          <p:cNvSpPr/>
          <p:nvPr/>
        </p:nvSpPr>
        <p:spPr>
          <a:xfrm>
            <a:off x="3113560" y="3212976"/>
            <a:ext cx="360040" cy="3600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Ellipse 24"/>
          <p:cNvSpPr/>
          <p:nvPr/>
        </p:nvSpPr>
        <p:spPr>
          <a:xfrm>
            <a:off x="5705848" y="2528900"/>
            <a:ext cx="360040" cy="3600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Ellipse 25"/>
          <p:cNvSpPr/>
          <p:nvPr/>
        </p:nvSpPr>
        <p:spPr>
          <a:xfrm>
            <a:off x="5040052" y="3191575"/>
            <a:ext cx="360040" cy="3600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6" name="Ellipse 35"/>
          <p:cNvSpPr/>
          <p:nvPr/>
        </p:nvSpPr>
        <p:spPr>
          <a:xfrm>
            <a:off x="3732525" y="4491922"/>
            <a:ext cx="360040" cy="3600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7" name="Ellipse 36"/>
          <p:cNvSpPr/>
          <p:nvPr/>
        </p:nvSpPr>
        <p:spPr>
          <a:xfrm>
            <a:off x="5715810" y="4491922"/>
            <a:ext cx="360040" cy="3600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Ellipse 37"/>
          <p:cNvSpPr/>
          <p:nvPr/>
        </p:nvSpPr>
        <p:spPr>
          <a:xfrm>
            <a:off x="3113560" y="5121188"/>
            <a:ext cx="360040" cy="3600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9" name="Ellipse 38"/>
          <p:cNvSpPr/>
          <p:nvPr/>
        </p:nvSpPr>
        <p:spPr>
          <a:xfrm>
            <a:off x="5040052" y="5139994"/>
            <a:ext cx="360040" cy="3600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0" name="Parallelogramm 39"/>
          <p:cNvSpPr/>
          <p:nvPr/>
        </p:nvSpPr>
        <p:spPr>
          <a:xfrm rot="16200000" flipV="1">
            <a:off x="688455" y="2394854"/>
            <a:ext cx="2555815" cy="683411"/>
          </a:xfrm>
          <a:prstGeom prst="parallelogram">
            <a:avLst>
              <a:gd name="adj" fmla="val 86351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1" name="Rechteck 40"/>
          <p:cNvSpPr/>
          <p:nvPr/>
        </p:nvSpPr>
        <p:spPr>
          <a:xfrm>
            <a:off x="6987714" y="3870451"/>
            <a:ext cx="1961940" cy="19630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2" name="Rechteck 41"/>
          <p:cNvSpPr/>
          <p:nvPr/>
        </p:nvSpPr>
        <p:spPr>
          <a:xfrm>
            <a:off x="6984225" y="1763413"/>
            <a:ext cx="1961940" cy="19630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3" name="Parallelogramm 42"/>
          <p:cNvSpPr/>
          <p:nvPr/>
        </p:nvSpPr>
        <p:spPr>
          <a:xfrm rot="16200000" flipV="1">
            <a:off x="-180626" y="2489184"/>
            <a:ext cx="2555815" cy="683411"/>
          </a:xfrm>
          <a:prstGeom prst="parallelogram">
            <a:avLst>
              <a:gd name="adj" fmla="val 86351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4" name="Parallelogramm 43"/>
          <p:cNvSpPr/>
          <p:nvPr/>
        </p:nvSpPr>
        <p:spPr>
          <a:xfrm flipH="1" flipV="1">
            <a:off x="17723" y="4946554"/>
            <a:ext cx="2592287" cy="683411"/>
          </a:xfrm>
          <a:prstGeom prst="parallelogram">
            <a:avLst>
              <a:gd name="adj" fmla="val 9954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Parallelogramm 44"/>
          <p:cNvSpPr/>
          <p:nvPr/>
        </p:nvSpPr>
        <p:spPr>
          <a:xfrm flipH="1" flipV="1">
            <a:off x="211646" y="4108797"/>
            <a:ext cx="2628267" cy="683411"/>
          </a:xfrm>
          <a:prstGeom prst="parallelogram">
            <a:avLst>
              <a:gd name="adj" fmla="val 9954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6" name="Trapezoid 45"/>
          <p:cNvSpPr/>
          <p:nvPr/>
        </p:nvSpPr>
        <p:spPr>
          <a:xfrm flipV="1">
            <a:off x="6228232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6537572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>
                <a:latin typeface="Arial" charset="0"/>
              </a:rPr>
              <a:t>edge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48" name="Trapezoid 47"/>
          <p:cNvSpPr/>
          <p:nvPr/>
        </p:nvSpPr>
        <p:spPr>
          <a:xfrm flipV="1">
            <a:off x="25152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6086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plain, surface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50" name="Trapezoid 49"/>
          <p:cNvSpPr/>
          <p:nvPr/>
        </p:nvSpPr>
        <p:spPr>
          <a:xfrm flipV="1">
            <a:off x="325760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356694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corner </a:t>
            </a:r>
            <a:endParaRPr lang="de-DE" altLang="de-DE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7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 smtClean="0">
                <a:latin typeface="Arial" charset="0"/>
              </a:rPr>
              <a:t>Categories are also relevat</a:t>
            </a:r>
            <a:endParaRPr lang="de-DE" altLang="de-DE" i="1" dirty="0">
              <a:latin typeface="Arial" charset="0"/>
            </a:endParaRPr>
          </a:p>
        </p:txBody>
      </p:sp>
      <p:sp>
        <p:nvSpPr>
          <p:cNvPr id="2" name="Trapezoid 1"/>
          <p:cNvSpPr/>
          <p:nvPr/>
        </p:nvSpPr>
        <p:spPr>
          <a:xfrm flipV="1">
            <a:off x="1925428" y="548679"/>
            <a:ext cx="5328592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7504" y="74989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400" smtClean="0">
                <a:latin typeface="Arial" charset="0"/>
              </a:rPr>
              <a:t>Categories</a:t>
            </a:r>
            <a:endParaRPr lang="de-DE" altLang="de-DE" sz="24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9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mit Pfeil 5"/>
          <p:cNvCxnSpPr/>
          <p:nvPr/>
        </p:nvCxnSpPr>
        <p:spPr>
          <a:xfrm>
            <a:off x="4634639" y="1196752"/>
            <a:ext cx="0" cy="1512168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>
                <a:latin typeface="Arial" charset="0"/>
              </a:rPr>
              <a:t>f</a:t>
            </a:r>
            <a:r>
              <a:rPr lang="de-DE" altLang="de-DE" i="1" smtClean="0">
                <a:latin typeface="Arial" charset="0"/>
              </a:rPr>
              <a:t>or legal texts and documents</a:t>
            </a:r>
            <a:endParaRPr lang="de-DE" altLang="de-DE" i="1" dirty="0">
              <a:latin typeface="Arial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3293580" y="2708920"/>
            <a:ext cx="2592288" cy="2592288"/>
          </a:xfrm>
          <a:prstGeom prst="cube">
            <a:avLst/>
          </a:prstGeom>
          <a:gradFill flip="none" rotWithShape="1">
            <a:gsLst>
              <a:gs pos="0">
                <a:srgbClr val="66FF33">
                  <a:shade val="30000"/>
                  <a:satMod val="115000"/>
                </a:srgbClr>
              </a:gs>
              <a:gs pos="50000">
                <a:srgbClr val="66FF33">
                  <a:shade val="67500"/>
                  <a:satMod val="115000"/>
                </a:srgbClr>
              </a:gs>
              <a:gs pos="100000">
                <a:srgbClr val="66FF33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rapezoid 6"/>
          <p:cNvSpPr/>
          <p:nvPr/>
        </p:nvSpPr>
        <p:spPr>
          <a:xfrm flipV="1">
            <a:off x="1925428" y="548679"/>
            <a:ext cx="5328592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7504" y="74989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400" smtClean="0">
                <a:latin typeface="Arial" charset="0"/>
              </a:rPr>
              <a:t>Categories</a:t>
            </a:r>
            <a:endParaRPr lang="de-DE" altLang="de-DE" sz="24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 smtClean="0">
                <a:latin typeface="Arial" charset="0"/>
              </a:rPr>
              <a:t>Example:  cube</a:t>
            </a:r>
            <a:endParaRPr lang="de-DE" altLang="de-DE" i="1" dirty="0">
              <a:latin typeface="Arial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3293580" y="2708920"/>
            <a:ext cx="2592288" cy="2592288"/>
          </a:xfrm>
          <a:prstGeom prst="cub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5" name="Gerade Verbindung 4"/>
          <p:cNvCxnSpPr/>
          <p:nvPr/>
        </p:nvCxnSpPr>
        <p:spPr>
          <a:xfrm>
            <a:off x="3923928" y="2708920"/>
            <a:ext cx="0" cy="20162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3293580" y="4671942"/>
            <a:ext cx="657317" cy="6480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293580" y="5301208"/>
            <a:ext cx="19264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959376" y="4671942"/>
            <a:ext cx="19264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rapezoid 9"/>
          <p:cNvSpPr/>
          <p:nvPr/>
        </p:nvSpPr>
        <p:spPr>
          <a:xfrm flipV="1">
            <a:off x="1925428" y="548679"/>
            <a:ext cx="5328592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7504" y="74989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400" smtClean="0">
                <a:latin typeface="Arial" charset="0"/>
              </a:rPr>
              <a:t>Categories</a:t>
            </a:r>
            <a:endParaRPr lang="de-DE" altLang="de-DE" sz="24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6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erade Verbindung mit Pfeil 21"/>
          <p:cNvCxnSpPr/>
          <p:nvPr/>
        </p:nvCxnSpPr>
        <p:spPr>
          <a:xfrm>
            <a:off x="1628558" y="917279"/>
            <a:ext cx="1938382" cy="200766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Würfel 2"/>
          <p:cNvSpPr/>
          <p:nvPr/>
        </p:nvSpPr>
        <p:spPr>
          <a:xfrm>
            <a:off x="3293580" y="2708920"/>
            <a:ext cx="2592288" cy="2592288"/>
          </a:xfrm>
          <a:prstGeom prst="cube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Parallelogramm 17"/>
          <p:cNvSpPr/>
          <p:nvPr/>
        </p:nvSpPr>
        <p:spPr>
          <a:xfrm rot="16200000" flipV="1">
            <a:off x="2331284" y="3730588"/>
            <a:ext cx="2555815" cy="683411"/>
          </a:xfrm>
          <a:prstGeom prst="parallelogram">
            <a:avLst>
              <a:gd name="adj" fmla="val 86351"/>
            </a:avLst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 smtClean="0">
                <a:latin typeface="Arial" charset="0"/>
              </a:rPr>
              <a:t>6 plains, surfaces</a:t>
            </a:r>
            <a:endParaRPr lang="de-DE" altLang="de-DE" i="1" dirty="0">
              <a:latin typeface="Arial" charset="0"/>
            </a:endParaRPr>
          </a:p>
        </p:txBody>
      </p:sp>
      <p:sp>
        <p:nvSpPr>
          <p:cNvPr id="2" name="Trapezoid 1"/>
          <p:cNvSpPr/>
          <p:nvPr/>
        </p:nvSpPr>
        <p:spPr>
          <a:xfrm flipV="1">
            <a:off x="25152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6086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smtClean="0">
                <a:latin typeface="Arial" charset="0"/>
              </a:rPr>
              <a:t>Categories:</a:t>
            </a:r>
            <a:endParaRPr lang="de-DE" altLang="de-DE" sz="2000" dirty="0" smtClean="0">
              <a:latin typeface="Arial" charset="0"/>
            </a:endParaRPr>
          </a:p>
          <a:p>
            <a:pPr algn="ctr"/>
            <a:r>
              <a:rPr lang="de-DE" altLang="de-DE" sz="2000" smtClean="0">
                <a:latin typeface="Arial" charset="0"/>
              </a:rPr>
              <a:t>plains, surfaces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923928" y="2708920"/>
            <a:ext cx="1961940" cy="19630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Rechteck 16"/>
          <p:cNvSpPr/>
          <p:nvPr/>
        </p:nvSpPr>
        <p:spPr>
          <a:xfrm>
            <a:off x="5993902" y="2708920"/>
            <a:ext cx="1961940" cy="19630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Parallelogramm 5"/>
          <p:cNvSpPr/>
          <p:nvPr/>
        </p:nvSpPr>
        <p:spPr>
          <a:xfrm rot="16200000" flipV="1">
            <a:off x="1259534" y="3986825"/>
            <a:ext cx="2555815" cy="683411"/>
          </a:xfrm>
          <a:prstGeom prst="parallelogram">
            <a:avLst>
              <a:gd name="adj" fmla="val 86351"/>
            </a:avLst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Parallelogramm 19"/>
          <p:cNvSpPr/>
          <p:nvPr/>
        </p:nvSpPr>
        <p:spPr>
          <a:xfrm flipH="1" flipV="1">
            <a:off x="3293579" y="4636601"/>
            <a:ext cx="2592287" cy="683411"/>
          </a:xfrm>
          <a:prstGeom prst="parallelogram">
            <a:avLst>
              <a:gd name="adj" fmla="val 9954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Parallelogramm 20"/>
          <p:cNvSpPr/>
          <p:nvPr/>
        </p:nvSpPr>
        <p:spPr>
          <a:xfrm flipH="1" flipV="1">
            <a:off x="3257599" y="2708918"/>
            <a:ext cx="2628267" cy="683411"/>
          </a:xfrm>
          <a:prstGeom prst="parallelogram">
            <a:avLst>
              <a:gd name="adj" fmla="val 9954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063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 smtClean="0">
                <a:latin typeface="Arial" charset="0"/>
              </a:rPr>
              <a:t>8 </a:t>
            </a:r>
            <a:r>
              <a:rPr lang="de-DE" altLang="de-DE" smtClean="0">
                <a:latin typeface="Arial" charset="0"/>
              </a:rPr>
              <a:t>corners</a:t>
            </a:r>
            <a:endParaRPr lang="de-DE" altLang="de-DE" dirty="0">
              <a:latin typeface="Arial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3293580" y="2708920"/>
            <a:ext cx="2592288" cy="2592288"/>
          </a:xfrm>
          <a:prstGeom prst="cub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5" name="Gerade Verbindung 4"/>
          <p:cNvCxnSpPr/>
          <p:nvPr/>
        </p:nvCxnSpPr>
        <p:spPr>
          <a:xfrm>
            <a:off x="3923928" y="2708920"/>
            <a:ext cx="0" cy="20162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3293580" y="4671942"/>
            <a:ext cx="657317" cy="6480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293580" y="5301208"/>
            <a:ext cx="19264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959376" y="4671942"/>
            <a:ext cx="19264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>
            <a:off x="4092565" y="1196752"/>
            <a:ext cx="542074" cy="1296144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/>
          <p:cNvSpPr/>
          <p:nvPr/>
        </p:nvSpPr>
        <p:spPr>
          <a:xfrm>
            <a:off x="3779912" y="2492896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Ellipse 19"/>
          <p:cNvSpPr/>
          <p:nvPr/>
        </p:nvSpPr>
        <p:spPr>
          <a:xfrm>
            <a:off x="3113560" y="3212976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Ellipse 20"/>
          <p:cNvSpPr/>
          <p:nvPr/>
        </p:nvSpPr>
        <p:spPr>
          <a:xfrm>
            <a:off x="5705848" y="2528900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Ellipse 21"/>
          <p:cNvSpPr/>
          <p:nvPr/>
        </p:nvSpPr>
        <p:spPr>
          <a:xfrm>
            <a:off x="5040052" y="3191575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Ellipse 22"/>
          <p:cNvSpPr/>
          <p:nvPr/>
        </p:nvSpPr>
        <p:spPr>
          <a:xfrm>
            <a:off x="3732525" y="4491922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Ellipse 23"/>
          <p:cNvSpPr/>
          <p:nvPr/>
        </p:nvSpPr>
        <p:spPr>
          <a:xfrm>
            <a:off x="5715810" y="4491922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Ellipse 24"/>
          <p:cNvSpPr/>
          <p:nvPr/>
        </p:nvSpPr>
        <p:spPr>
          <a:xfrm>
            <a:off x="3113560" y="5121188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Ellipse 25"/>
          <p:cNvSpPr/>
          <p:nvPr/>
        </p:nvSpPr>
        <p:spPr>
          <a:xfrm>
            <a:off x="5040052" y="5139994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rapezoid 1"/>
          <p:cNvSpPr/>
          <p:nvPr/>
        </p:nvSpPr>
        <p:spPr>
          <a:xfrm flipV="1">
            <a:off x="25152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6086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plain, surface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10" name="Trapezoid 9"/>
          <p:cNvSpPr/>
          <p:nvPr/>
        </p:nvSpPr>
        <p:spPr>
          <a:xfrm flipV="1">
            <a:off x="325760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6694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corner, edge</a:t>
            </a:r>
            <a:endParaRPr lang="de-DE" altLang="de-DE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 smtClean="0">
                <a:latin typeface="Arial" charset="0"/>
              </a:rPr>
              <a:t>12 edges</a:t>
            </a:r>
            <a:endParaRPr lang="de-DE" altLang="de-DE" i="1" dirty="0">
              <a:latin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3923928" y="2708920"/>
            <a:ext cx="0" cy="2016224"/>
          </a:xfrm>
          <a:prstGeom prst="line">
            <a:avLst/>
          </a:prstGeom>
          <a:ln w="571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3293580" y="4671942"/>
            <a:ext cx="657317" cy="64807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293580" y="5301208"/>
            <a:ext cx="19264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959376" y="4671942"/>
            <a:ext cx="1926492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>
            <a:off x="4634638" y="1196752"/>
            <a:ext cx="3105714" cy="1512168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3311304" y="5301208"/>
            <a:ext cx="192649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293580" y="3356992"/>
            <a:ext cx="1926492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3923928" y="2708920"/>
            <a:ext cx="192649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3293580" y="3284984"/>
            <a:ext cx="0" cy="201622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5260142" y="3303790"/>
            <a:ext cx="0" cy="201622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5885868" y="2708920"/>
            <a:ext cx="0" cy="2016224"/>
          </a:xfrm>
          <a:prstGeom prst="line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3253818" y="2759411"/>
            <a:ext cx="657317" cy="648072"/>
          </a:xfrm>
          <a:prstGeom prst="line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215239" y="2708920"/>
            <a:ext cx="657317" cy="648072"/>
          </a:xfrm>
          <a:prstGeom prst="line">
            <a:avLst/>
          </a:prstGeom>
          <a:ln w="5715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5228551" y="4703836"/>
            <a:ext cx="657317" cy="648072"/>
          </a:xfrm>
          <a:prstGeom prst="line">
            <a:avLst/>
          </a:prstGeom>
          <a:ln w="57150"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rapezoid 10"/>
          <p:cNvSpPr/>
          <p:nvPr/>
        </p:nvSpPr>
        <p:spPr>
          <a:xfrm flipV="1">
            <a:off x="6228232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537572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>
                <a:latin typeface="Arial" charset="0"/>
              </a:rPr>
              <a:t>edge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23" name="Trapezoid 22"/>
          <p:cNvSpPr/>
          <p:nvPr/>
        </p:nvSpPr>
        <p:spPr>
          <a:xfrm flipV="1">
            <a:off x="25152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6086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plain, surface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25" name="Trapezoid 24"/>
          <p:cNvSpPr/>
          <p:nvPr/>
        </p:nvSpPr>
        <p:spPr>
          <a:xfrm flipV="1">
            <a:off x="325760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56694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corner </a:t>
            </a:r>
            <a:endParaRPr lang="de-DE" altLang="de-DE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4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 smtClean="0">
                <a:latin typeface="Arial" charset="0"/>
              </a:rPr>
              <a:t>complex strukture</a:t>
            </a:r>
            <a:endParaRPr lang="de-DE" altLang="de-DE" i="1" dirty="0">
              <a:latin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3923928" y="2708920"/>
            <a:ext cx="0" cy="2016224"/>
          </a:xfrm>
          <a:prstGeom prst="line">
            <a:avLst/>
          </a:prstGeom>
          <a:ln w="571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3293580" y="4671942"/>
            <a:ext cx="657317" cy="64807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293580" y="5301208"/>
            <a:ext cx="19264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959376" y="4671942"/>
            <a:ext cx="1926492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3311304" y="5301208"/>
            <a:ext cx="192649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293580" y="3356992"/>
            <a:ext cx="1926492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3923928" y="2708920"/>
            <a:ext cx="1926492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3293580" y="3284984"/>
            <a:ext cx="0" cy="201622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5260142" y="3303790"/>
            <a:ext cx="0" cy="201622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5885868" y="2708920"/>
            <a:ext cx="0" cy="2016224"/>
          </a:xfrm>
          <a:prstGeom prst="line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3253818" y="2759411"/>
            <a:ext cx="657317" cy="648072"/>
          </a:xfrm>
          <a:prstGeom prst="line">
            <a:avLst/>
          </a:prstGeom>
          <a:ln w="571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215239" y="2708920"/>
            <a:ext cx="657317" cy="648072"/>
          </a:xfrm>
          <a:prstGeom prst="line">
            <a:avLst/>
          </a:prstGeom>
          <a:ln w="5715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5228551" y="4703836"/>
            <a:ext cx="657317" cy="648072"/>
          </a:xfrm>
          <a:prstGeom prst="line">
            <a:avLst/>
          </a:prstGeom>
          <a:ln w="57150"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3779912" y="2492896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Ellipse 23"/>
          <p:cNvSpPr/>
          <p:nvPr/>
        </p:nvSpPr>
        <p:spPr>
          <a:xfrm>
            <a:off x="3113560" y="3212976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Ellipse 24"/>
          <p:cNvSpPr/>
          <p:nvPr/>
        </p:nvSpPr>
        <p:spPr>
          <a:xfrm>
            <a:off x="5705848" y="2528900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Ellipse 25"/>
          <p:cNvSpPr/>
          <p:nvPr/>
        </p:nvSpPr>
        <p:spPr>
          <a:xfrm>
            <a:off x="5040052" y="3191575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6" name="Ellipse 35"/>
          <p:cNvSpPr/>
          <p:nvPr/>
        </p:nvSpPr>
        <p:spPr>
          <a:xfrm>
            <a:off x="3732525" y="4491922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7" name="Ellipse 36"/>
          <p:cNvSpPr/>
          <p:nvPr/>
        </p:nvSpPr>
        <p:spPr>
          <a:xfrm>
            <a:off x="5715810" y="4491922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Ellipse 37"/>
          <p:cNvSpPr/>
          <p:nvPr/>
        </p:nvSpPr>
        <p:spPr>
          <a:xfrm>
            <a:off x="3113560" y="5121188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9" name="Ellipse 38"/>
          <p:cNvSpPr/>
          <p:nvPr/>
        </p:nvSpPr>
        <p:spPr>
          <a:xfrm>
            <a:off x="5040052" y="5139994"/>
            <a:ext cx="360040" cy="36004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0" name="Parallelogramm 39"/>
          <p:cNvSpPr/>
          <p:nvPr/>
        </p:nvSpPr>
        <p:spPr>
          <a:xfrm rot="16200000" flipV="1">
            <a:off x="688455" y="2394854"/>
            <a:ext cx="2555815" cy="683411"/>
          </a:xfrm>
          <a:prstGeom prst="parallelogram">
            <a:avLst>
              <a:gd name="adj" fmla="val 86351"/>
            </a:avLst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1" name="Rechteck 40"/>
          <p:cNvSpPr/>
          <p:nvPr/>
        </p:nvSpPr>
        <p:spPr>
          <a:xfrm>
            <a:off x="6987714" y="3870451"/>
            <a:ext cx="1961940" cy="19630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2" name="Rechteck 41"/>
          <p:cNvSpPr/>
          <p:nvPr/>
        </p:nvSpPr>
        <p:spPr>
          <a:xfrm>
            <a:off x="6984225" y="1763413"/>
            <a:ext cx="1961940" cy="19630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3" name="Parallelogramm 42"/>
          <p:cNvSpPr/>
          <p:nvPr/>
        </p:nvSpPr>
        <p:spPr>
          <a:xfrm rot="16200000" flipV="1">
            <a:off x="-180626" y="2489184"/>
            <a:ext cx="2555815" cy="683411"/>
          </a:xfrm>
          <a:prstGeom prst="parallelogram">
            <a:avLst>
              <a:gd name="adj" fmla="val 86351"/>
            </a:avLst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4" name="Parallelogramm 43"/>
          <p:cNvSpPr/>
          <p:nvPr/>
        </p:nvSpPr>
        <p:spPr>
          <a:xfrm flipH="1" flipV="1">
            <a:off x="17723" y="4946554"/>
            <a:ext cx="2592287" cy="683411"/>
          </a:xfrm>
          <a:prstGeom prst="parallelogram">
            <a:avLst>
              <a:gd name="adj" fmla="val 9954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Parallelogramm 44"/>
          <p:cNvSpPr/>
          <p:nvPr/>
        </p:nvSpPr>
        <p:spPr>
          <a:xfrm flipH="1" flipV="1">
            <a:off x="211646" y="4108797"/>
            <a:ext cx="2628267" cy="683411"/>
          </a:xfrm>
          <a:prstGeom prst="parallelogram">
            <a:avLst>
              <a:gd name="adj" fmla="val 9954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6" name="Trapezoid 45"/>
          <p:cNvSpPr/>
          <p:nvPr/>
        </p:nvSpPr>
        <p:spPr>
          <a:xfrm flipV="1">
            <a:off x="6228232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6537572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>
                <a:latin typeface="Arial" charset="0"/>
              </a:rPr>
              <a:t>edge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48" name="Trapezoid 47"/>
          <p:cNvSpPr/>
          <p:nvPr/>
        </p:nvSpPr>
        <p:spPr>
          <a:xfrm flipV="1">
            <a:off x="25152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6086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plain, surface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50" name="Trapezoid 49"/>
          <p:cNvSpPr/>
          <p:nvPr/>
        </p:nvSpPr>
        <p:spPr>
          <a:xfrm flipV="1">
            <a:off x="325760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356694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corner </a:t>
            </a:r>
            <a:endParaRPr lang="de-DE" altLang="de-DE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3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24" y="58719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i="1" smtClean="0">
                <a:latin typeface="Arial" charset="0"/>
              </a:rPr>
              <a:t>In a categorial view: clearly arranged</a:t>
            </a:r>
            <a:endParaRPr lang="de-DE" altLang="de-DE" i="1" dirty="0">
              <a:latin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3923928" y="2708920"/>
            <a:ext cx="0" cy="20162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3293580" y="4671942"/>
            <a:ext cx="657317" cy="6480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3293580" y="5301208"/>
            <a:ext cx="192649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3959376" y="4671942"/>
            <a:ext cx="192649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3311304" y="5301208"/>
            <a:ext cx="192649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293580" y="3356992"/>
            <a:ext cx="192649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3923928" y="2708920"/>
            <a:ext cx="192649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3293580" y="3284984"/>
            <a:ext cx="0" cy="20162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5260142" y="3303790"/>
            <a:ext cx="0" cy="20162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5885868" y="2708920"/>
            <a:ext cx="0" cy="201622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3253818" y="2759411"/>
            <a:ext cx="657317" cy="6480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215239" y="2708920"/>
            <a:ext cx="657317" cy="6480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5228551" y="4703836"/>
            <a:ext cx="657317" cy="6480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3779912" y="2492896"/>
            <a:ext cx="360040" cy="36004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Ellipse 23"/>
          <p:cNvSpPr/>
          <p:nvPr/>
        </p:nvSpPr>
        <p:spPr>
          <a:xfrm>
            <a:off x="3113560" y="3212976"/>
            <a:ext cx="360040" cy="36004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Ellipse 24"/>
          <p:cNvSpPr/>
          <p:nvPr/>
        </p:nvSpPr>
        <p:spPr>
          <a:xfrm>
            <a:off x="5705848" y="2528900"/>
            <a:ext cx="360040" cy="36004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Ellipse 25"/>
          <p:cNvSpPr/>
          <p:nvPr/>
        </p:nvSpPr>
        <p:spPr>
          <a:xfrm>
            <a:off x="5040052" y="3191575"/>
            <a:ext cx="360040" cy="36004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6" name="Ellipse 35"/>
          <p:cNvSpPr/>
          <p:nvPr/>
        </p:nvSpPr>
        <p:spPr>
          <a:xfrm>
            <a:off x="3732525" y="4491922"/>
            <a:ext cx="360040" cy="36004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7" name="Ellipse 36"/>
          <p:cNvSpPr/>
          <p:nvPr/>
        </p:nvSpPr>
        <p:spPr>
          <a:xfrm>
            <a:off x="5715810" y="4491922"/>
            <a:ext cx="360040" cy="36004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Ellipse 37"/>
          <p:cNvSpPr/>
          <p:nvPr/>
        </p:nvSpPr>
        <p:spPr>
          <a:xfrm>
            <a:off x="3113560" y="5121188"/>
            <a:ext cx="360040" cy="36004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9" name="Ellipse 38"/>
          <p:cNvSpPr/>
          <p:nvPr/>
        </p:nvSpPr>
        <p:spPr>
          <a:xfrm>
            <a:off x="5040052" y="5139994"/>
            <a:ext cx="360040" cy="36004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0" name="Parallelogramm 39"/>
          <p:cNvSpPr/>
          <p:nvPr/>
        </p:nvSpPr>
        <p:spPr>
          <a:xfrm rot="16200000" flipV="1">
            <a:off x="688455" y="2394854"/>
            <a:ext cx="2555815" cy="683411"/>
          </a:xfrm>
          <a:prstGeom prst="parallelogram">
            <a:avLst>
              <a:gd name="adj" fmla="val 8635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1" name="Rechteck 40"/>
          <p:cNvSpPr/>
          <p:nvPr/>
        </p:nvSpPr>
        <p:spPr>
          <a:xfrm>
            <a:off x="6987714" y="3870451"/>
            <a:ext cx="1961940" cy="196302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2" name="Rechteck 41"/>
          <p:cNvSpPr/>
          <p:nvPr/>
        </p:nvSpPr>
        <p:spPr>
          <a:xfrm>
            <a:off x="6984225" y="1763413"/>
            <a:ext cx="1961940" cy="196302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3" name="Parallelogramm 42"/>
          <p:cNvSpPr/>
          <p:nvPr/>
        </p:nvSpPr>
        <p:spPr>
          <a:xfrm rot="16200000" flipV="1">
            <a:off x="-180626" y="2489184"/>
            <a:ext cx="2555815" cy="683411"/>
          </a:xfrm>
          <a:prstGeom prst="parallelogram">
            <a:avLst>
              <a:gd name="adj" fmla="val 8635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4" name="Parallelogramm 43"/>
          <p:cNvSpPr/>
          <p:nvPr/>
        </p:nvSpPr>
        <p:spPr>
          <a:xfrm flipH="1" flipV="1">
            <a:off x="17723" y="4946554"/>
            <a:ext cx="2592287" cy="683411"/>
          </a:xfrm>
          <a:prstGeom prst="parallelogram">
            <a:avLst>
              <a:gd name="adj" fmla="val 99542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Parallelogramm 44"/>
          <p:cNvSpPr/>
          <p:nvPr/>
        </p:nvSpPr>
        <p:spPr>
          <a:xfrm flipH="1" flipV="1">
            <a:off x="211646" y="4108797"/>
            <a:ext cx="2628267" cy="683411"/>
          </a:xfrm>
          <a:prstGeom prst="parallelogram">
            <a:avLst>
              <a:gd name="adj" fmla="val 99542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6" name="Trapezoid 45"/>
          <p:cNvSpPr/>
          <p:nvPr/>
        </p:nvSpPr>
        <p:spPr>
          <a:xfrm flipV="1">
            <a:off x="6228232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6537572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>
                <a:latin typeface="Arial" charset="0"/>
              </a:rPr>
              <a:t>edge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48" name="Trapezoid 47"/>
          <p:cNvSpPr/>
          <p:nvPr/>
        </p:nvSpPr>
        <p:spPr>
          <a:xfrm flipV="1">
            <a:off x="25152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6086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plain, surface</a:t>
            </a:r>
            <a:endParaRPr lang="de-DE" altLang="de-DE" sz="2000" dirty="0">
              <a:latin typeface="Arial" charset="0"/>
            </a:endParaRPr>
          </a:p>
        </p:txBody>
      </p:sp>
      <p:sp>
        <p:nvSpPr>
          <p:cNvPr id="50" name="Trapezoid 49"/>
          <p:cNvSpPr/>
          <p:nvPr/>
        </p:nvSpPr>
        <p:spPr>
          <a:xfrm flipV="1">
            <a:off x="3257600" y="485231"/>
            <a:ext cx="2754076" cy="864096"/>
          </a:xfrm>
          <a:prstGeom prst="trapezoid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3566940" y="563336"/>
            <a:ext cx="21353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>
                <a:latin typeface="Arial" charset="0"/>
              </a:rPr>
              <a:t>Categories:</a:t>
            </a:r>
          </a:p>
          <a:p>
            <a:pPr algn="ctr"/>
            <a:r>
              <a:rPr lang="de-DE" altLang="de-DE" sz="2000" smtClean="0">
                <a:latin typeface="Arial" charset="0"/>
              </a:rPr>
              <a:t>corner </a:t>
            </a:r>
            <a:endParaRPr lang="de-DE" altLang="de-DE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9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Bildschirmpräsentation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64</cp:revision>
  <cp:lastPrinted>2014-03-06T23:01:09Z</cp:lastPrinted>
  <dcterms:created xsi:type="dcterms:W3CDTF">2014-02-13T22:26:51Z</dcterms:created>
  <dcterms:modified xsi:type="dcterms:W3CDTF">2014-11-13T23:52:15Z</dcterms:modified>
</cp:coreProperties>
</file>