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69" r:id="rId6"/>
    <p:sldId id="271" r:id="rId7"/>
    <p:sldId id="260" r:id="rId8"/>
    <p:sldId id="272" r:id="rId9"/>
    <p:sldId id="273" r:id="rId10"/>
    <p:sldId id="26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5" name="Textfeld 23"/>
          <p:cNvSpPr txBox="1">
            <a:spLocks noChangeArrowheads="1"/>
          </p:cNvSpPr>
          <p:nvPr/>
        </p:nvSpPr>
        <p:spPr bwMode="auto">
          <a:xfrm>
            <a:off x="7937" y="162880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6" name="Textfeld 23"/>
          <p:cNvSpPr txBox="1">
            <a:spLocks noChangeArrowheads="1"/>
          </p:cNvSpPr>
          <p:nvPr/>
        </p:nvSpPr>
        <p:spPr bwMode="auto">
          <a:xfrm>
            <a:off x="-7938" y="2903116"/>
            <a:ext cx="91455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Metadata</a:t>
            </a:r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Extraction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0102" y="4280445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5560" y="5592242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60" y="5949280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58088" y="4221088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78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Pfeil nach rechts 13"/>
          <p:cNvSpPr/>
          <p:nvPr/>
        </p:nvSpPr>
        <p:spPr>
          <a:xfrm rot="16200000">
            <a:off x="2461645" y="2811186"/>
            <a:ext cx="1454879" cy="978585"/>
          </a:xfrm>
          <a:prstGeom prst="right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2924557" y="324569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Extraction</a:t>
            </a:r>
            <a:endParaRPr lang="de-AT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Pfeil nach rechts 20"/>
          <p:cNvSpPr/>
          <p:nvPr/>
        </p:nvSpPr>
        <p:spPr>
          <a:xfrm rot="16200000">
            <a:off x="3139492" y="881793"/>
            <a:ext cx="1454879" cy="97858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3866932" y="677024"/>
            <a:ext cx="3906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extractions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57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37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68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Pfeil nach rechts 6"/>
          <p:cNvSpPr/>
          <p:nvPr/>
        </p:nvSpPr>
        <p:spPr>
          <a:xfrm>
            <a:off x="395536" y="3704122"/>
            <a:ext cx="2304256" cy="97858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44237" y="458112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8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Pfeil nach rechts 6"/>
          <p:cNvSpPr/>
          <p:nvPr/>
        </p:nvSpPr>
        <p:spPr>
          <a:xfrm>
            <a:off x="395536" y="3704122"/>
            <a:ext cx="2304256" cy="97858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44237" y="458112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395536" y="2114712"/>
            <a:ext cx="2304256" cy="97858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26577" y="2862464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94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/>
          <p:cNvSpPr/>
          <p:nvPr/>
        </p:nvSpPr>
        <p:spPr>
          <a:xfrm>
            <a:off x="2441848" y="2358364"/>
            <a:ext cx="3600400" cy="3240360"/>
          </a:xfrm>
          <a:prstGeom prst="cub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1937792" y="3962583"/>
            <a:ext cx="3858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endParaRPr lang="de-A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Würfel 4"/>
          <p:cNvSpPr/>
          <p:nvPr/>
        </p:nvSpPr>
        <p:spPr>
          <a:xfrm>
            <a:off x="2483768" y="1700808"/>
            <a:ext cx="3600400" cy="1152128"/>
          </a:xfrm>
          <a:prstGeom prst="cube">
            <a:avLst>
              <a:gd name="adj" fmla="val 7406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2976055" y="2142340"/>
            <a:ext cx="184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endParaRPr lang="de-A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feil nach rechts 13"/>
          <p:cNvSpPr/>
          <p:nvPr/>
        </p:nvSpPr>
        <p:spPr>
          <a:xfrm rot="16200000">
            <a:off x="2461645" y="2811186"/>
            <a:ext cx="1454879" cy="97858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2924557" y="324569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Extraktion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8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Pfeil nach rechts 13"/>
          <p:cNvSpPr/>
          <p:nvPr/>
        </p:nvSpPr>
        <p:spPr>
          <a:xfrm rot="16200000">
            <a:off x="2461645" y="2811186"/>
            <a:ext cx="1454879" cy="978585"/>
          </a:xfrm>
          <a:prstGeom prst="right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2924557" y="324569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Extraction</a:t>
            </a:r>
            <a:endParaRPr lang="de-AT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Nach links gekrümmter Pfeil 16"/>
          <p:cNvSpPr/>
          <p:nvPr/>
        </p:nvSpPr>
        <p:spPr>
          <a:xfrm flipH="1" flipV="1">
            <a:off x="5796073" y="3324131"/>
            <a:ext cx="2664296" cy="1100117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021676" y="442424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3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Pfeil nach rechts 13"/>
          <p:cNvSpPr/>
          <p:nvPr/>
        </p:nvSpPr>
        <p:spPr>
          <a:xfrm rot="16200000">
            <a:off x="2461645" y="2811186"/>
            <a:ext cx="1454879" cy="978585"/>
          </a:xfrm>
          <a:prstGeom prst="right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2924557" y="324569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Extraction</a:t>
            </a:r>
            <a:endParaRPr lang="de-AT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Nach links gekrümmter Pfeil 16"/>
          <p:cNvSpPr/>
          <p:nvPr/>
        </p:nvSpPr>
        <p:spPr>
          <a:xfrm flipH="1" flipV="1">
            <a:off x="5796073" y="3324131"/>
            <a:ext cx="2664296" cy="1100117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021676" y="442424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Nach links gekrümmter Pfeil 11"/>
          <p:cNvSpPr/>
          <p:nvPr/>
        </p:nvSpPr>
        <p:spPr>
          <a:xfrm flipH="1" flipV="1">
            <a:off x="5724128" y="1472921"/>
            <a:ext cx="2664296" cy="1100117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796073" y="1011256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15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937792" y="2358364"/>
            <a:ext cx="4104456" cy="3240360"/>
            <a:chOff x="1547664" y="2924944"/>
            <a:chExt cx="4104456" cy="3240360"/>
          </a:xfrm>
        </p:grpSpPr>
        <p:sp>
          <p:nvSpPr>
            <p:cNvPr id="2" name="Würfel 1"/>
            <p:cNvSpPr/>
            <p:nvPr/>
          </p:nvSpPr>
          <p:spPr>
            <a:xfrm>
              <a:off x="2051720" y="2924944"/>
              <a:ext cx="3600400" cy="3240360"/>
            </a:xfrm>
            <a:prstGeom prst="cube">
              <a:avLst/>
            </a:prstGeom>
            <a:solidFill>
              <a:srgbClr val="99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547664" y="4529163"/>
              <a:ext cx="3858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Document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83768" y="1700808"/>
            <a:ext cx="3600400" cy="1152128"/>
            <a:chOff x="2093640" y="2267388"/>
            <a:chExt cx="3600400" cy="1152128"/>
          </a:xfrm>
        </p:grpSpPr>
        <p:sp>
          <p:nvSpPr>
            <p:cNvPr id="5" name="Würfel 4"/>
            <p:cNvSpPr/>
            <p:nvPr/>
          </p:nvSpPr>
          <p:spPr>
            <a:xfrm>
              <a:off x="2093640" y="2267388"/>
              <a:ext cx="3600400" cy="1152128"/>
            </a:xfrm>
            <a:prstGeom prst="cube">
              <a:avLst>
                <a:gd name="adj" fmla="val 7406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85927" y="2708920"/>
              <a:ext cx="1842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smtClean="0">
                  <a:latin typeface="Arial" panose="020B0604020202020204" pitchFamily="34" charset="0"/>
                  <a:cs typeface="Arial" panose="020B0604020202020204" pitchFamily="34" charset="0"/>
                </a:rPr>
                <a:t>Metadata</a:t>
              </a:r>
              <a:endParaRPr lang="de-AT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Pfeil nach rechts 13"/>
          <p:cNvSpPr/>
          <p:nvPr/>
        </p:nvSpPr>
        <p:spPr>
          <a:xfrm rot="16200000">
            <a:off x="2461645" y="2811186"/>
            <a:ext cx="1454879" cy="978585"/>
          </a:xfrm>
          <a:prstGeom prst="right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2924557" y="3245698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Extraction</a:t>
            </a:r>
            <a:endParaRPr lang="de-AT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Nach links gekrümmter Pfeil 11"/>
          <p:cNvSpPr/>
          <p:nvPr/>
        </p:nvSpPr>
        <p:spPr>
          <a:xfrm flipH="1" flipV="1">
            <a:off x="5724128" y="1472921"/>
            <a:ext cx="2664296" cy="1100117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796073" y="1011256"/>
            <a:ext cx="2799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</a:t>
            </a:r>
            <a:endParaRPr lang="de-AT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7431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Bildschirmpräsentation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9</cp:revision>
  <dcterms:created xsi:type="dcterms:W3CDTF">2014-02-13T22:26:51Z</dcterms:created>
  <dcterms:modified xsi:type="dcterms:W3CDTF">2014-11-13T23:51:57Z</dcterms:modified>
</cp:coreProperties>
</file>