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45" r:id="rId3"/>
    <p:sldId id="346" r:id="rId4"/>
    <p:sldId id="342" r:id="rId5"/>
    <p:sldId id="349" r:id="rId6"/>
    <p:sldId id="347" r:id="rId7"/>
    <p:sldId id="348" r:id="rId8"/>
    <p:sldId id="350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CC00CC"/>
    <a:srgbClr val="FF66CC"/>
    <a:srgbClr val="FF99FF"/>
    <a:srgbClr val="FFCCCC"/>
    <a:srgbClr val="FF66FF"/>
    <a:srgbClr val="990099"/>
    <a:srgbClr val="FF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18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7937" y="116632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8" name="Textfeld 23"/>
          <p:cNvSpPr txBox="1">
            <a:spLocks noChangeArrowheads="1"/>
          </p:cNvSpPr>
          <p:nvPr/>
        </p:nvSpPr>
        <p:spPr bwMode="auto">
          <a:xfrm>
            <a:off x="7937" y="126876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9" name="Textfeld 23"/>
          <p:cNvSpPr txBox="1">
            <a:spLocks noChangeArrowheads="1"/>
          </p:cNvSpPr>
          <p:nvPr/>
        </p:nvSpPr>
        <p:spPr bwMode="auto">
          <a:xfrm>
            <a:off x="-7938" y="2543076"/>
            <a:ext cx="914558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From Legal Text towards</a:t>
            </a:r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the Legal Document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102" y="4452267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5560" y="5764064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60" y="6121102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8088" y="4392910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380193" y="1482746"/>
            <a:ext cx="3312368" cy="2520280"/>
          </a:xfrm>
          <a:prstGeom prst="bevel">
            <a:avLst>
              <a:gd name="adj" fmla="val 16869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80193" y="148274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= legal act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380193" y="1482746"/>
            <a:ext cx="3312368" cy="2520280"/>
          </a:xfrm>
          <a:prstGeom prst="bevel">
            <a:avLst>
              <a:gd name="adj" fmla="val 16869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ensterinhalt vertikal verschieben 1"/>
          <p:cNvSpPr/>
          <p:nvPr/>
        </p:nvSpPr>
        <p:spPr>
          <a:xfrm>
            <a:off x="740233" y="1842786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1081839" y="217176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80193" y="148274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= legal act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89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ahmen 21"/>
          <p:cNvSpPr/>
          <p:nvPr/>
        </p:nvSpPr>
        <p:spPr>
          <a:xfrm>
            <a:off x="380193" y="1482746"/>
            <a:ext cx="3312368" cy="2520280"/>
          </a:xfrm>
          <a:prstGeom prst="bevel">
            <a:avLst>
              <a:gd name="adj" fmla="val 16869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ensterinhalt vertikal verschieben 22"/>
          <p:cNvSpPr/>
          <p:nvPr/>
        </p:nvSpPr>
        <p:spPr>
          <a:xfrm>
            <a:off x="740233" y="1842786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Textfeld 23"/>
          <p:cNvSpPr txBox="1"/>
          <p:nvPr/>
        </p:nvSpPr>
        <p:spPr>
          <a:xfrm>
            <a:off x="1081839" y="217176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80193" y="148274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= legal act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Würfel 12"/>
          <p:cNvSpPr/>
          <p:nvPr/>
        </p:nvSpPr>
        <p:spPr>
          <a:xfrm>
            <a:off x="4932040" y="1507616"/>
            <a:ext cx="3294647" cy="2569456"/>
          </a:xfrm>
          <a:prstGeom prst="cube">
            <a:avLst>
              <a:gd name="adj" fmla="val 11054"/>
            </a:avLst>
          </a:prstGeom>
          <a:solidFill>
            <a:srgbClr val="00FF00"/>
          </a:solidFill>
          <a:ln w="31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5247215" y="148274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information</a:t>
            </a:r>
          </a:p>
        </p:txBody>
      </p:sp>
      <p:sp>
        <p:nvSpPr>
          <p:cNvPr id="12" name="Pfeil nach unten 11"/>
          <p:cNvSpPr/>
          <p:nvPr/>
        </p:nvSpPr>
        <p:spPr>
          <a:xfrm rot="16200000">
            <a:off x="3763025" y="1646982"/>
            <a:ext cx="936104" cy="255405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39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ahmen 21"/>
          <p:cNvSpPr/>
          <p:nvPr/>
        </p:nvSpPr>
        <p:spPr>
          <a:xfrm>
            <a:off x="380193" y="1482746"/>
            <a:ext cx="3312368" cy="2520280"/>
          </a:xfrm>
          <a:prstGeom prst="bevel">
            <a:avLst>
              <a:gd name="adj" fmla="val 16869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ensterinhalt vertikal verschieben 22"/>
          <p:cNvSpPr/>
          <p:nvPr/>
        </p:nvSpPr>
        <p:spPr>
          <a:xfrm>
            <a:off x="740233" y="1842786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Textfeld 23"/>
          <p:cNvSpPr txBox="1"/>
          <p:nvPr/>
        </p:nvSpPr>
        <p:spPr>
          <a:xfrm>
            <a:off x="1081839" y="217176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80193" y="148274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= legal act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Würfel 12"/>
          <p:cNvSpPr/>
          <p:nvPr/>
        </p:nvSpPr>
        <p:spPr>
          <a:xfrm>
            <a:off x="4932040" y="1507616"/>
            <a:ext cx="3294647" cy="2569456"/>
          </a:xfrm>
          <a:prstGeom prst="cube">
            <a:avLst>
              <a:gd name="adj" fmla="val 11054"/>
            </a:avLst>
          </a:prstGeom>
          <a:solidFill>
            <a:srgbClr val="00FF00"/>
          </a:solidFill>
          <a:ln w="31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5247215" y="148274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information</a:t>
            </a:r>
          </a:p>
        </p:txBody>
      </p:sp>
      <p:sp>
        <p:nvSpPr>
          <p:cNvPr id="16" name="Fensterinhalt vertikal verschieben 15"/>
          <p:cNvSpPr/>
          <p:nvPr/>
        </p:nvSpPr>
        <p:spPr>
          <a:xfrm>
            <a:off x="5177083" y="1876403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Pfeil nach unten 11"/>
          <p:cNvSpPr/>
          <p:nvPr/>
        </p:nvSpPr>
        <p:spPr>
          <a:xfrm rot="16200000">
            <a:off x="3763025" y="1646982"/>
            <a:ext cx="936104" cy="255405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feld 25"/>
          <p:cNvSpPr txBox="1"/>
          <p:nvPr/>
        </p:nvSpPr>
        <p:spPr>
          <a:xfrm>
            <a:off x="5537123" y="2248346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</p:spTree>
    <p:extLst>
      <p:ext uri="{BB962C8B-B14F-4D97-AF65-F5344CB8AC3E}">
        <p14:creationId xmlns:p14="http://schemas.microsoft.com/office/powerpoint/2010/main" val="30898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ahmen 21"/>
          <p:cNvSpPr/>
          <p:nvPr/>
        </p:nvSpPr>
        <p:spPr>
          <a:xfrm>
            <a:off x="380193" y="1482746"/>
            <a:ext cx="3312368" cy="2520280"/>
          </a:xfrm>
          <a:prstGeom prst="bevel">
            <a:avLst>
              <a:gd name="adj" fmla="val 16869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ensterinhalt vertikal verschieben 22"/>
          <p:cNvSpPr/>
          <p:nvPr/>
        </p:nvSpPr>
        <p:spPr>
          <a:xfrm>
            <a:off x="740233" y="1842786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Textfeld 23"/>
          <p:cNvSpPr txBox="1"/>
          <p:nvPr/>
        </p:nvSpPr>
        <p:spPr>
          <a:xfrm>
            <a:off x="1081839" y="217176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80193" y="148274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= legal act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Würfel 12"/>
          <p:cNvSpPr/>
          <p:nvPr/>
        </p:nvSpPr>
        <p:spPr>
          <a:xfrm>
            <a:off x="4932040" y="1507616"/>
            <a:ext cx="3294647" cy="2569456"/>
          </a:xfrm>
          <a:prstGeom prst="cube">
            <a:avLst>
              <a:gd name="adj" fmla="val 11054"/>
            </a:avLst>
          </a:prstGeom>
          <a:solidFill>
            <a:srgbClr val="00FF00"/>
          </a:solidFill>
          <a:ln w="31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5247215" y="148274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information</a:t>
            </a:r>
          </a:p>
        </p:txBody>
      </p:sp>
      <p:sp>
        <p:nvSpPr>
          <p:cNvPr id="16" name="Fensterinhalt vertikal verschieben 15"/>
          <p:cNvSpPr/>
          <p:nvPr/>
        </p:nvSpPr>
        <p:spPr>
          <a:xfrm>
            <a:off x="5177083" y="1876403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Pfeil nach unten 11"/>
          <p:cNvSpPr/>
          <p:nvPr/>
        </p:nvSpPr>
        <p:spPr>
          <a:xfrm rot="16200000">
            <a:off x="3763025" y="1646982"/>
            <a:ext cx="936104" cy="255405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feld 25"/>
          <p:cNvSpPr txBox="1"/>
          <p:nvPr/>
        </p:nvSpPr>
        <p:spPr>
          <a:xfrm>
            <a:off x="5537123" y="2248346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11" name="Würfel 10"/>
          <p:cNvSpPr/>
          <p:nvPr/>
        </p:nvSpPr>
        <p:spPr>
          <a:xfrm>
            <a:off x="4139952" y="1124744"/>
            <a:ext cx="4536504" cy="3600400"/>
          </a:xfrm>
          <a:prstGeom prst="cube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5233958" y="1095127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</a:p>
        </p:txBody>
      </p:sp>
    </p:spTree>
    <p:extLst>
      <p:ext uri="{BB962C8B-B14F-4D97-AF65-F5344CB8AC3E}">
        <p14:creationId xmlns:p14="http://schemas.microsoft.com/office/powerpoint/2010/main" val="35427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ahmen 21"/>
          <p:cNvSpPr/>
          <p:nvPr/>
        </p:nvSpPr>
        <p:spPr>
          <a:xfrm>
            <a:off x="380193" y="1482746"/>
            <a:ext cx="3312368" cy="2520280"/>
          </a:xfrm>
          <a:prstGeom prst="bevel">
            <a:avLst>
              <a:gd name="adj" fmla="val 16869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ensterinhalt vertikal verschieben 22"/>
          <p:cNvSpPr/>
          <p:nvPr/>
        </p:nvSpPr>
        <p:spPr>
          <a:xfrm>
            <a:off x="740233" y="1842786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Textfeld 23"/>
          <p:cNvSpPr txBox="1"/>
          <p:nvPr/>
        </p:nvSpPr>
        <p:spPr>
          <a:xfrm>
            <a:off x="1081839" y="217176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80193" y="148274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= legal act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Würfel 12"/>
          <p:cNvSpPr/>
          <p:nvPr/>
        </p:nvSpPr>
        <p:spPr>
          <a:xfrm>
            <a:off x="4932040" y="1507616"/>
            <a:ext cx="3294647" cy="2569456"/>
          </a:xfrm>
          <a:prstGeom prst="cube">
            <a:avLst>
              <a:gd name="adj" fmla="val 11054"/>
            </a:avLst>
          </a:prstGeom>
          <a:solidFill>
            <a:srgbClr val="00FF00"/>
          </a:solidFill>
          <a:ln w="31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5247215" y="148274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information</a:t>
            </a:r>
          </a:p>
        </p:txBody>
      </p:sp>
      <p:sp>
        <p:nvSpPr>
          <p:cNvPr id="16" name="Fensterinhalt vertikal verschieben 15"/>
          <p:cNvSpPr/>
          <p:nvPr/>
        </p:nvSpPr>
        <p:spPr>
          <a:xfrm>
            <a:off x="5177083" y="1876403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Pfeil nach unten 11"/>
          <p:cNvSpPr/>
          <p:nvPr/>
        </p:nvSpPr>
        <p:spPr>
          <a:xfrm rot="16200000">
            <a:off x="3763025" y="1646982"/>
            <a:ext cx="936104" cy="255405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feld 25"/>
          <p:cNvSpPr txBox="1"/>
          <p:nvPr/>
        </p:nvSpPr>
        <p:spPr>
          <a:xfrm>
            <a:off x="5537123" y="2248346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11" name="Würfel 10"/>
          <p:cNvSpPr/>
          <p:nvPr/>
        </p:nvSpPr>
        <p:spPr>
          <a:xfrm>
            <a:off x="4139952" y="1124744"/>
            <a:ext cx="4536504" cy="3600400"/>
          </a:xfrm>
          <a:prstGeom prst="cube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5233958" y="1095127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</a:p>
        </p:txBody>
      </p:sp>
      <p:sp>
        <p:nvSpPr>
          <p:cNvPr id="17" name="Nach unten gekrümmter Pfeil 16"/>
          <p:cNvSpPr/>
          <p:nvPr/>
        </p:nvSpPr>
        <p:spPr>
          <a:xfrm>
            <a:off x="5076056" y="3573016"/>
            <a:ext cx="2693315" cy="2448272"/>
          </a:xfrm>
          <a:prstGeom prst="curvedDown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332521" y="6007571"/>
            <a:ext cx="5811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elektronical recherche</a:t>
            </a:r>
          </a:p>
          <a:p>
            <a:pPr algn="ctr"/>
            <a:r>
              <a:rPr lang="de-AT" sz="2400" b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effective</a:t>
            </a:r>
          </a:p>
        </p:txBody>
      </p:sp>
    </p:spTree>
    <p:extLst>
      <p:ext uri="{BB962C8B-B14F-4D97-AF65-F5344CB8AC3E}">
        <p14:creationId xmlns:p14="http://schemas.microsoft.com/office/powerpoint/2010/main" val="24531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ürfel 10"/>
          <p:cNvSpPr/>
          <p:nvPr/>
        </p:nvSpPr>
        <p:spPr>
          <a:xfrm>
            <a:off x="4139952" y="1124744"/>
            <a:ext cx="4536504" cy="3600400"/>
          </a:xfrm>
          <a:prstGeom prst="cube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Rahmen 21"/>
          <p:cNvSpPr/>
          <p:nvPr/>
        </p:nvSpPr>
        <p:spPr>
          <a:xfrm>
            <a:off x="380193" y="1482746"/>
            <a:ext cx="3312368" cy="2520280"/>
          </a:xfrm>
          <a:prstGeom prst="bevel">
            <a:avLst>
              <a:gd name="adj" fmla="val 16869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ensterinhalt vertikal verschieben 22"/>
          <p:cNvSpPr/>
          <p:nvPr/>
        </p:nvSpPr>
        <p:spPr>
          <a:xfrm>
            <a:off x="740233" y="1842786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Textfeld 23"/>
          <p:cNvSpPr txBox="1"/>
          <p:nvPr/>
        </p:nvSpPr>
        <p:spPr>
          <a:xfrm>
            <a:off x="1081839" y="217176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80193" y="148274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= legal act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Würfel 12"/>
          <p:cNvSpPr/>
          <p:nvPr/>
        </p:nvSpPr>
        <p:spPr>
          <a:xfrm>
            <a:off x="4932040" y="1507616"/>
            <a:ext cx="3294647" cy="2569456"/>
          </a:xfrm>
          <a:prstGeom prst="cube">
            <a:avLst>
              <a:gd name="adj" fmla="val 11054"/>
            </a:avLst>
          </a:prstGeom>
          <a:solidFill>
            <a:srgbClr val="00FF00"/>
          </a:solidFill>
          <a:ln w="31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5247215" y="148274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information</a:t>
            </a:r>
          </a:p>
        </p:txBody>
      </p:sp>
      <p:sp>
        <p:nvSpPr>
          <p:cNvPr id="12" name="Pfeil nach unten 11"/>
          <p:cNvSpPr/>
          <p:nvPr/>
        </p:nvSpPr>
        <p:spPr>
          <a:xfrm rot="5400000" flipH="1">
            <a:off x="3419872" y="1303829"/>
            <a:ext cx="936104" cy="3240361"/>
          </a:xfrm>
          <a:prstGeom prst="down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5233958" y="1095127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3332521" y="6007571"/>
            <a:ext cx="5811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elektronical recherche</a:t>
            </a:r>
          </a:p>
          <a:p>
            <a:pPr algn="ctr"/>
            <a:r>
              <a:rPr lang="de-AT" sz="2400" b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effective</a:t>
            </a:r>
          </a:p>
        </p:txBody>
      </p:sp>
      <p:sp>
        <p:nvSpPr>
          <p:cNvPr id="16" name="Fensterinhalt vertikal verschieben 15"/>
          <p:cNvSpPr/>
          <p:nvPr/>
        </p:nvSpPr>
        <p:spPr>
          <a:xfrm>
            <a:off x="5177083" y="1876403"/>
            <a:ext cx="2592288" cy="1944216"/>
          </a:xfrm>
          <a:prstGeom prst="vertic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feld 25"/>
          <p:cNvSpPr txBox="1"/>
          <p:nvPr/>
        </p:nvSpPr>
        <p:spPr>
          <a:xfrm>
            <a:off x="5537123" y="2248346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Legal Content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  <a:p>
            <a:pPr algn="ctr"/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</a:p>
        </p:txBody>
      </p:sp>
      <p:sp>
        <p:nvSpPr>
          <p:cNvPr id="17" name="Nach unten gekrümmter Pfeil 16"/>
          <p:cNvSpPr/>
          <p:nvPr/>
        </p:nvSpPr>
        <p:spPr>
          <a:xfrm>
            <a:off x="5076056" y="3573016"/>
            <a:ext cx="2693315" cy="2448272"/>
          </a:xfrm>
          <a:prstGeom prst="curvedDownArrow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Bildschirmpräsentation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143</cp:revision>
  <dcterms:created xsi:type="dcterms:W3CDTF">2014-09-04T11:53:16Z</dcterms:created>
  <dcterms:modified xsi:type="dcterms:W3CDTF">2014-11-13T23:51:31Z</dcterms:modified>
</cp:coreProperties>
</file>