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CCCC"/>
    <a:srgbClr val="FF66CC"/>
    <a:srgbClr val="008000"/>
    <a:srgbClr val="33CC33"/>
    <a:srgbClr val="00FFFF"/>
    <a:srgbClr val="66FF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4A3DE-94D5-43F1-A936-36DA204BD676}" type="datetimeFigureOut">
              <a:rPr lang="de-AT" smtClean="0"/>
              <a:t>14.11.2014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2AC49-03F3-4F20-9FFE-2B691057DF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66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54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8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>
            <a:grpSpLocks/>
          </p:cNvGrpSpPr>
          <p:nvPr userDrawn="1"/>
        </p:nvGrpSpPr>
        <p:grpSpPr bwMode="auto">
          <a:xfrm>
            <a:off x="0" y="3141663"/>
            <a:ext cx="9144000" cy="3716337"/>
            <a:chOff x="0" y="1196975"/>
            <a:chExt cx="9144000" cy="5661025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0" y="2205038"/>
              <a:ext cx="9144000" cy="4652962"/>
            </a:xfrm>
            <a:prstGeom prst="rect">
              <a:avLst/>
            </a:prstGeom>
            <a:gradFill rotWithShape="1">
              <a:gsLst>
                <a:gs pos="0">
                  <a:srgbClr val="99FF66"/>
                </a:gs>
                <a:gs pos="100000">
                  <a:srgbClr val="FFCC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0" y="1196975"/>
              <a:ext cx="9144000" cy="1008063"/>
            </a:xfrm>
            <a:prstGeom prst="rect">
              <a:avLst/>
            </a:prstGeom>
            <a:gradFill rotWithShape="1">
              <a:gsLst>
                <a:gs pos="0">
                  <a:srgbClr val="00CC00"/>
                </a:gs>
                <a:gs pos="100000">
                  <a:srgbClr val="99FF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grpSp>
          <p:nvGrpSpPr>
            <p:cNvPr id="5" name="Gruppieren 46"/>
            <p:cNvGrpSpPr>
              <a:grpSpLocks/>
            </p:cNvGrpSpPr>
            <p:nvPr/>
          </p:nvGrpSpPr>
          <p:grpSpPr bwMode="auto">
            <a:xfrm>
              <a:off x="0" y="1196975"/>
              <a:ext cx="9144000" cy="3730625"/>
              <a:chOff x="0" y="0"/>
              <a:chExt cx="9144000" cy="6858000"/>
            </a:xfrm>
          </p:grpSpPr>
          <p:cxnSp>
            <p:nvCxnSpPr>
              <p:cNvPr id="6" name="Gerade Verbindung 5"/>
              <p:cNvCxnSpPr/>
              <p:nvPr/>
            </p:nvCxnSpPr>
            <p:spPr>
              <a:xfrm rot="16200000" flipH="1">
                <a:off x="2178228" y="2965272"/>
                <a:ext cx="6859232" cy="928688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Gerade Verbindung 6"/>
              <p:cNvCxnSpPr/>
              <p:nvPr/>
            </p:nvCxnSpPr>
            <p:spPr>
              <a:xfrm rot="16200000" flipH="1">
                <a:off x="6821840" y="536222"/>
                <a:ext cx="2858383" cy="1785937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 Verbindung 7"/>
              <p:cNvCxnSpPr/>
              <p:nvPr/>
            </p:nvCxnSpPr>
            <p:spPr>
              <a:xfrm rot="16200000" flipH="1">
                <a:off x="4071322" y="2143741"/>
                <a:ext cx="6859232" cy="2571750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 Verbindung 8"/>
              <p:cNvCxnSpPr/>
              <p:nvPr/>
            </p:nvCxnSpPr>
            <p:spPr>
              <a:xfrm rot="5400000">
                <a:off x="177978" y="3036710"/>
                <a:ext cx="6859232" cy="7858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/>
              <p:nvPr/>
            </p:nvCxnSpPr>
            <p:spPr>
              <a:xfrm rot="5400000">
                <a:off x="-1822272" y="2179460"/>
                <a:ext cx="6859232" cy="25003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rot="5400000">
                <a:off x="-535273" y="535272"/>
                <a:ext cx="2929509" cy="1858963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Rechteck 11"/>
          <p:cNvSpPr/>
          <p:nvPr userDrawn="1"/>
        </p:nvSpPr>
        <p:spPr>
          <a:xfrm>
            <a:off x="0" y="0"/>
            <a:ext cx="9144000" cy="3141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-25400" y="0"/>
            <a:ext cx="91694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6" name="Textfeld 23"/>
          <p:cNvSpPr txBox="1">
            <a:spLocks noChangeArrowheads="1"/>
          </p:cNvSpPr>
          <p:nvPr/>
        </p:nvSpPr>
        <p:spPr bwMode="auto">
          <a:xfrm>
            <a:off x="-9525" y="1556792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7" name="Textfeld 23"/>
          <p:cNvSpPr txBox="1">
            <a:spLocks noChangeArrowheads="1"/>
          </p:cNvSpPr>
          <p:nvPr/>
        </p:nvSpPr>
        <p:spPr bwMode="auto">
          <a:xfrm>
            <a:off x="-42556" y="2608489"/>
            <a:ext cx="914558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Communication</a:t>
            </a:r>
          </a:p>
          <a:p>
            <a:pPr algn="ctr"/>
            <a:r>
              <a:rPr lang="de-AT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Prelingual Codes – Language – Formal Notations </a:t>
            </a:r>
            <a:endParaRPr lang="de-AT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0102" y="4712493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5560" y="6024290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381328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653136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0" y="6021288"/>
            <a:ext cx="91440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000" b="1" smtClean="0">
                <a:solidFill>
                  <a:schemeClr val="bg1"/>
                </a:solidFill>
              </a:rPr>
              <a:t>Human communication</a:t>
            </a:r>
            <a:endParaRPr lang="de-AT" altLang="de-DE" sz="4000" b="1">
              <a:solidFill>
                <a:schemeClr val="bg1"/>
              </a:solidFill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3203848" y="1977374"/>
            <a:ext cx="2694676" cy="3542928"/>
          </a:xfrm>
          <a:custGeom>
            <a:avLst/>
            <a:gdLst>
              <a:gd name="connsiteX0" fmla="*/ 0 w 3026535"/>
              <a:gd name="connsiteY0" fmla="*/ 3542928 h 3542928"/>
              <a:gd name="connsiteX1" fmla="*/ 1571222 w 3026535"/>
              <a:gd name="connsiteY1" fmla="*/ 1238 h 3542928"/>
              <a:gd name="connsiteX2" fmla="*/ 3026535 w 3026535"/>
              <a:gd name="connsiteY2" fmla="*/ 3105046 h 3542928"/>
              <a:gd name="connsiteX3" fmla="*/ 3026535 w 3026535"/>
              <a:gd name="connsiteY3" fmla="*/ 3105046 h 354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6535" h="3542928">
                <a:moveTo>
                  <a:pt x="0" y="3542928"/>
                </a:moveTo>
                <a:cubicBezTo>
                  <a:pt x="533400" y="1808573"/>
                  <a:pt x="1066800" y="74218"/>
                  <a:pt x="1571222" y="1238"/>
                </a:cubicBezTo>
                <a:cubicBezTo>
                  <a:pt x="2075645" y="-71742"/>
                  <a:pt x="3026535" y="3105046"/>
                  <a:pt x="3026535" y="3105046"/>
                </a:cubicBezTo>
                <a:lnTo>
                  <a:pt x="3026535" y="3105046"/>
                </a:lnTo>
              </a:path>
            </a:pathLst>
          </a:custGeom>
          <a:noFill/>
          <a:ln w="342900">
            <a:solidFill>
              <a:srgbClr val="FFCCCC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Zylinder 1"/>
          <p:cNvSpPr/>
          <p:nvPr/>
        </p:nvSpPr>
        <p:spPr>
          <a:xfrm>
            <a:off x="2483768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Zylinder 16"/>
          <p:cNvSpPr/>
          <p:nvPr/>
        </p:nvSpPr>
        <p:spPr>
          <a:xfrm>
            <a:off x="5178444" y="507211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2967010" y="750273"/>
            <a:ext cx="3168352" cy="1296144"/>
          </a:xfrm>
          <a:prstGeom prst="bevel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0" y="6021288"/>
            <a:ext cx="91440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000" b="1" smtClean="0">
                <a:solidFill>
                  <a:schemeClr val="bg1"/>
                </a:solidFill>
              </a:rPr>
              <a:t>Animal communication</a:t>
            </a:r>
            <a:endParaRPr lang="de-AT" altLang="de-DE" sz="4000" b="1">
              <a:solidFill>
                <a:schemeClr val="bg1"/>
              </a:solidFill>
            </a:endParaRPr>
          </a:p>
        </p:txBody>
      </p:sp>
      <p:sp>
        <p:nvSpPr>
          <p:cNvPr id="2" name="Zylinder 1"/>
          <p:cNvSpPr/>
          <p:nvPr/>
        </p:nvSpPr>
        <p:spPr>
          <a:xfrm>
            <a:off x="2483768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Zylinder 7"/>
          <p:cNvSpPr/>
          <p:nvPr/>
        </p:nvSpPr>
        <p:spPr>
          <a:xfrm rot="5400000">
            <a:off x="495618" y="3537054"/>
            <a:ext cx="1063942" cy="1556144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66CC">
                  <a:shade val="30000"/>
                  <a:satMod val="115000"/>
                </a:srgbClr>
              </a:gs>
              <a:gs pos="50000">
                <a:srgbClr val="FF66CC">
                  <a:shade val="67500"/>
                  <a:satMod val="115000"/>
                </a:srgbClr>
              </a:gs>
              <a:gs pos="100000">
                <a:srgbClr val="FF66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ihandform 3"/>
          <p:cNvSpPr/>
          <p:nvPr/>
        </p:nvSpPr>
        <p:spPr>
          <a:xfrm>
            <a:off x="1043189" y="1776851"/>
            <a:ext cx="2047741" cy="3323183"/>
          </a:xfrm>
          <a:custGeom>
            <a:avLst/>
            <a:gdLst>
              <a:gd name="connsiteX0" fmla="*/ 0 w 2047741"/>
              <a:gd name="connsiteY0" fmla="*/ 2048174 h 3323183"/>
              <a:gd name="connsiteX1" fmla="*/ 1133341 w 2047741"/>
              <a:gd name="connsiteY1" fmla="*/ 26191 h 3323183"/>
              <a:gd name="connsiteX2" fmla="*/ 2047741 w 2047741"/>
              <a:gd name="connsiteY2" fmla="*/ 3323183 h 3323183"/>
              <a:gd name="connsiteX3" fmla="*/ 2047741 w 2047741"/>
              <a:gd name="connsiteY3" fmla="*/ 3323183 h 3323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7741" h="3323183">
                <a:moveTo>
                  <a:pt x="0" y="2048174"/>
                </a:moveTo>
                <a:cubicBezTo>
                  <a:pt x="396025" y="930932"/>
                  <a:pt x="792051" y="-186310"/>
                  <a:pt x="1133341" y="26191"/>
                </a:cubicBezTo>
                <a:cubicBezTo>
                  <a:pt x="1474631" y="238692"/>
                  <a:pt x="2047741" y="3323183"/>
                  <a:pt x="2047741" y="3323183"/>
                </a:cubicBezTo>
                <a:lnTo>
                  <a:pt x="2047741" y="3323183"/>
                </a:lnTo>
              </a:path>
            </a:pathLst>
          </a:custGeom>
          <a:noFill/>
          <a:ln w="330200">
            <a:solidFill>
              <a:srgbClr val="FF66CC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611560" y="750273"/>
            <a:ext cx="3168352" cy="1296144"/>
          </a:xfrm>
          <a:prstGeom prst="bevel">
            <a:avLst/>
          </a:prstGeom>
          <a:gradFill flip="none" rotWithShape="1">
            <a:gsLst>
              <a:gs pos="0">
                <a:srgbClr val="FF66CC">
                  <a:shade val="30000"/>
                  <a:satMod val="115000"/>
                </a:srgbClr>
              </a:gs>
              <a:gs pos="50000">
                <a:srgbClr val="FF66CC">
                  <a:shade val="67500"/>
                  <a:satMod val="115000"/>
                </a:srgbClr>
              </a:gs>
              <a:gs pos="100000">
                <a:srgbClr val="FF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Prelingual Codes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0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0" y="6021288"/>
            <a:ext cx="91440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000" b="1" smtClean="0">
                <a:solidFill>
                  <a:schemeClr val="bg1"/>
                </a:solidFill>
              </a:rPr>
              <a:t>Human – computer communication</a:t>
            </a:r>
            <a:endParaRPr lang="de-AT" altLang="de-DE" sz="4000" b="1">
              <a:solidFill>
                <a:schemeClr val="bg1"/>
              </a:solidFill>
            </a:endParaRPr>
          </a:p>
        </p:txBody>
      </p:sp>
      <p:sp>
        <p:nvSpPr>
          <p:cNvPr id="5" name="Rahmen 4"/>
          <p:cNvSpPr/>
          <p:nvPr/>
        </p:nvSpPr>
        <p:spPr>
          <a:xfrm>
            <a:off x="4427984" y="750273"/>
            <a:ext cx="3168352" cy="1296144"/>
          </a:xfrm>
          <a:prstGeom prst="bevel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Formal Notation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6618604" y="2852936"/>
            <a:ext cx="2345884" cy="1656184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</a:p>
        </p:txBody>
      </p:sp>
      <p:sp>
        <p:nvSpPr>
          <p:cNvPr id="4" name="Freihandform 3"/>
          <p:cNvSpPr/>
          <p:nvPr/>
        </p:nvSpPr>
        <p:spPr>
          <a:xfrm>
            <a:off x="3438659" y="1981035"/>
            <a:ext cx="3503054" cy="3104149"/>
          </a:xfrm>
          <a:custGeom>
            <a:avLst/>
            <a:gdLst>
              <a:gd name="connsiteX0" fmla="*/ 0 w 3503054"/>
              <a:gd name="connsiteY0" fmla="*/ 3104149 h 3104149"/>
              <a:gd name="connsiteX1" fmla="*/ 1867437 w 3503054"/>
              <a:gd name="connsiteY1" fmla="*/ 64735 h 3104149"/>
              <a:gd name="connsiteX2" fmla="*/ 3503054 w 3503054"/>
              <a:gd name="connsiteY2" fmla="*/ 953377 h 3104149"/>
              <a:gd name="connsiteX3" fmla="*/ 3503054 w 3503054"/>
              <a:gd name="connsiteY3" fmla="*/ 953377 h 3104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3054" h="3104149">
                <a:moveTo>
                  <a:pt x="0" y="3104149"/>
                </a:moveTo>
                <a:cubicBezTo>
                  <a:pt x="641797" y="1763673"/>
                  <a:pt x="1283595" y="423197"/>
                  <a:pt x="1867437" y="64735"/>
                </a:cubicBezTo>
                <a:cubicBezTo>
                  <a:pt x="2451279" y="-293727"/>
                  <a:pt x="3503054" y="953377"/>
                  <a:pt x="3503054" y="953377"/>
                </a:cubicBezTo>
                <a:lnTo>
                  <a:pt x="3503054" y="953377"/>
                </a:lnTo>
              </a:path>
            </a:pathLst>
          </a:custGeom>
          <a:noFill/>
          <a:ln w="33020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Zylinder 1"/>
          <p:cNvSpPr/>
          <p:nvPr/>
        </p:nvSpPr>
        <p:spPr>
          <a:xfrm>
            <a:off x="2483768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654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0" y="6021288"/>
            <a:ext cx="91440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000" b="1">
                <a:solidFill>
                  <a:schemeClr val="bg1"/>
                </a:solidFill>
              </a:rPr>
              <a:t>Computer – </a:t>
            </a:r>
            <a:r>
              <a:rPr lang="de-AT" altLang="de-DE" sz="4000" b="1" smtClean="0">
                <a:solidFill>
                  <a:schemeClr val="bg1"/>
                </a:solidFill>
              </a:rPr>
              <a:t>human communication</a:t>
            </a:r>
            <a:endParaRPr lang="de-AT" altLang="de-DE" sz="4000" b="1">
              <a:solidFill>
                <a:schemeClr val="bg1"/>
              </a:solidFill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3438659" y="1981035"/>
            <a:ext cx="3503054" cy="3104149"/>
          </a:xfrm>
          <a:custGeom>
            <a:avLst/>
            <a:gdLst>
              <a:gd name="connsiteX0" fmla="*/ 0 w 3503054"/>
              <a:gd name="connsiteY0" fmla="*/ 3104149 h 3104149"/>
              <a:gd name="connsiteX1" fmla="*/ 1867437 w 3503054"/>
              <a:gd name="connsiteY1" fmla="*/ 64735 h 3104149"/>
              <a:gd name="connsiteX2" fmla="*/ 3503054 w 3503054"/>
              <a:gd name="connsiteY2" fmla="*/ 953377 h 3104149"/>
              <a:gd name="connsiteX3" fmla="*/ 3503054 w 3503054"/>
              <a:gd name="connsiteY3" fmla="*/ 953377 h 3104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3054" h="3104149">
                <a:moveTo>
                  <a:pt x="0" y="3104149"/>
                </a:moveTo>
                <a:cubicBezTo>
                  <a:pt x="641797" y="1763673"/>
                  <a:pt x="1283595" y="423197"/>
                  <a:pt x="1867437" y="64735"/>
                </a:cubicBezTo>
                <a:cubicBezTo>
                  <a:pt x="2451279" y="-293727"/>
                  <a:pt x="3503054" y="953377"/>
                  <a:pt x="3503054" y="953377"/>
                </a:cubicBezTo>
                <a:lnTo>
                  <a:pt x="3503054" y="953377"/>
                </a:lnTo>
              </a:path>
            </a:pathLst>
          </a:custGeom>
          <a:noFill/>
          <a:ln w="330200">
            <a:solidFill>
              <a:srgbClr val="FFCCCC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Zylinder 1"/>
          <p:cNvSpPr/>
          <p:nvPr/>
        </p:nvSpPr>
        <p:spPr>
          <a:xfrm>
            <a:off x="2483768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ahmen 7"/>
          <p:cNvSpPr/>
          <p:nvPr/>
        </p:nvSpPr>
        <p:spPr>
          <a:xfrm>
            <a:off x="2967010" y="750273"/>
            <a:ext cx="3168352" cy="1296144"/>
          </a:xfrm>
          <a:prstGeom prst="bevel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6618604" y="2852936"/>
            <a:ext cx="2345884" cy="1656184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36903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0" y="6021288"/>
            <a:ext cx="91440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000" b="1" smtClean="0">
                <a:solidFill>
                  <a:schemeClr val="bg1"/>
                </a:solidFill>
              </a:rPr>
              <a:t>Multisensorial Approach</a:t>
            </a:r>
            <a:endParaRPr lang="de-AT" altLang="de-DE" sz="4000" b="1">
              <a:solidFill>
                <a:schemeClr val="bg1"/>
              </a:solidFill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2656831" y="1961081"/>
            <a:ext cx="4671248" cy="3138953"/>
          </a:xfrm>
          <a:custGeom>
            <a:avLst/>
            <a:gdLst>
              <a:gd name="connsiteX0" fmla="*/ 4671248 w 4671248"/>
              <a:gd name="connsiteY0" fmla="*/ 1387426 h 3138953"/>
              <a:gd name="connsiteX1" fmla="*/ 318189 w 4671248"/>
              <a:gd name="connsiteY1" fmla="*/ 60902 h 3138953"/>
              <a:gd name="connsiteX2" fmla="*/ 331068 w 4671248"/>
              <a:gd name="connsiteY2" fmla="*/ 3138953 h 3138953"/>
              <a:gd name="connsiteX3" fmla="*/ 331068 w 4671248"/>
              <a:gd name="connsiteY3" fmla="*/ 3138953 h 3138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71248" h="3138953">
                <a:moveTo>
                  <a:pt x="4671248" y="1387426"/>
                </a:moveTo>
                <a:cubicBezTo>
                  <a:pt x="2856400" y="578203"/>
                  <a:pt x="1041552" y="-231019"/>
                  <a:pt x="318189" y="60902"/>
                </a:cubicBezTo>
                <a:cubicBezTo>
                  <a:pt x="-405174" y="352823"/>
                  <a:pt x="331068" y="3138953"/>
                  <a:pt x="331068" y="3138953"/>
                </a:cubicBezTo>
                <a:lnTo>
                  <a:pt x="331068" y="3138953"/>
                </a:lnTo>
              </a:path>
            </a:pathLst>
          </a:custGeom>
          <a:noFill/>
          <a:ln w="330200">
            <a:solidFill>
              <a:srgbClr val="FF66CC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Zylinder 1"/>
          <p:cNvSpPr/>
          <p:nvPr/>
        </p:nvSpPr>
        <p:spPr>
          <a:xfrm>
            <a:off x="2483768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ahmen 8"/>
          <p:cNvSpPr/>
          <p:nvPr/>
        </p:nvSpPr>
        <p:spPr>
          <a:xfrm>
            <a:off x="611560" y="750273"/>
            <a:ext cx="3168352" cy="1296144"/>
          </a:xfrm>
          <a:prstGeom prst="bevel">
            <a:avLst/>
          </a:prstGeom>
          <a:gradFill flip="none" rotWithShape="1">
            <a:gsLst>
              <a:gs pos="0">
                <a:srgbClr val="FF66CC">
                  <a:shade val="30000"/>
                  <a:satMod val="115000"/>
                </a:srgbClr>
              </a:gs>
              <a:gs pos="50000">
                <a:srgbClr val="FF66CC">
                  <a:shade val="67500"/>
                  <a:satMod val="115000"/>
                </a:srgbClr>
              </a:gs>
              <a:gs pos="100000">
                <a:srgbClr val="FF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Prelingual Codes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6618604" y="2852936"/>
            <a:ext cx="2345884" cy="1656184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153319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115616" y="3573016"/>
            <a:ext cx="6490608" cy="2016224"/>
          </a:xfrm>
          <a:prstGeom prst="ellipse">
            <a:avLst/>
          </a:prstGeom>
          <a:gradFill flip="none" rotWithShape="1">
            <a:gsLst>
              <a:gs pos="0">
                <a:srgbClr val="99FF33">
                  <a:shade val="30000"/>
                  <a:satMod val="115000"/>
                </a:srgbClr>
              </a:gs>
              <a:gs pos="50000">
                <a:srgbClr val="99FF33">
                  <a:shade val="67500"/>
                  <a:satMod val="115000"/>
                </a:srgbClr>
              </a:gs>
              <a:gs pos="100000">
                <a:srgbClr val="99FF33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Zylinder 1"/>
          <p:cNvSpPr/>
          <p:nvPr/>
        </p:nvSpPr>
        <p:spPr>
          <a:xfrm>
            <a:off x="2483768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ahmen 8"/>
          <p:cNvSpPr/>
          <p:nvPr/>
        </p:nvSpPr>
        <p:spPr>
          <a:xfrm>
            <a:off x="611560" y="750273"/>
            <a:ext cx="2664296" cy="1296144"/>
          </a:xfrm>
          <a:prstGeom prst="bevel">
            <a:avLst/>
          </a:prstGeom>
          <a:gradFill flip="none" rotWithShape="1">
            <a:gsLst>
              <a:gs pos="0">
                <a:srgbClr val="FF66CC">
                  <a:shade val="30000"/>
                  <a:satMod val="115000"/>
                </a:srgbClr>
              </a:gs>
              <a:gs pos="50000">
                <a:srgbClr val="FF66CC">
                  <a:shade val="67500"/>
                  <a:satMod val="115000"/>
                </a:srgbClr>
              </a:gs>
              <a:gs pos="100000">
                <a:srgbClr val="FF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Prelingual Codes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6618604" y="2852936"/>
            <a:ext cx="2345884" cy="1656184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</p:txBody>
      </p:sp>
      <p:sp>
        <p:nvSpPr>
          <p:cNvPr id="8" name="Rahmen 7"/>
          <p:cNvSpPr/>
          <p:nvPr/>
        </p:nvSpPr>
        <p:spPr>
          <a:xfrm>
            <a:off x="3508813" y="750273"/>
            <a:ext cx="2571474" cy="1296144"/>
          </a:xfrm>
          <a:prstGeom prst="bevel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ahmen 9"/>
          <p:cNvSpPr/>
          <p:nvPr/>
        </p:nvSpPr>
        <p:spPr>
          <a:xfrm>
            <a:off x="6300193" y="750273"/>
            <a:ext cx="2612062" cy="1296144"/>
          </a:xfrm>
          <a:prstGeom prst="bevel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Formal Notation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ylinder 10"/>
          <p:cNvSpPr/>
          <p:nvPr/>
        </p:nvSpPr>
        <p:spPr>
          <a:xfrm>
            <a:off x="4794550" y="5085184"/>
            <a:ext cx="1440160" cy="1008112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Zylinder 11"/>
          <p:cNvSpPr/>
          <p:nvPr/>
        </p:nvSpPr>
        <p:spPr>
          <a:xfrm rot="5400000">
            <a:off x="855732" y="3199077"/>
            <a:ext cx="1063942" cy="1556144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66CC">
                  <a:shade val="30000"/>
                  <a:satMod val="115000"/>
                </a:srgbClr>
              </a:gs>
              <a:gs pos="50000">
                <a:srgbClr val="FF66CC">
                  <a:shade val="67500"/>
                  <a:satMod val="115000"/>
                </a:srgbClr>
              </a:gs>
              <a:gs pos="100000">
                <a:srgbClr val="FF66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144017" y="3681028"/>
            <a:ext cx="2483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800" b="1" smtClean="0">
                <a:solidFill>
                  <a:schemeClr val="bg1"/>
                </a:solidFill>
              </a:rPr>
              <a:t>Animals</a:t>
            </a:r>
            <a:endParaRPr lang="de-AT" altLang="de-DE" sz="2800" b="1">
              <a:solidFill>
                <a:schemeClr val="bg1"/>
              </a:solidFill>
            </a:endParaRPr>
          </a:p>
        </p:txBody>
      </p:sp>
      <p:sp>
        <p:nvSpPr>
          <p:cNvPr id="13" name="Textfeld 2"/>
          <p:cNvSpPr txBox="1">
            <a:spLocks noChangeArrowheads="1"/>
          </p:cNvSpPr>
          <p:nvPr/>
        </p:nvSpPr>
        <p:spPr bwMode="auto">
          <a:xfrm>
            <a:off x="2992128" y="5570076"/>
            <a:ext cx="2483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800" b="1" smtClean="0">
                <a:solidFill>
                  <a:schemeClr val="bg1"/>
                </a:solidFill>
              </a:rPr>
              <a:t>Humans</a:t>
            </a:r>
            <a:endParaRPr lang="de-AT" altLang="de-DE" sz="2800" b="1">
              <a:solidFill>
                <a:schemeClr val="bg1"/>
              </a:solidFill>
            </a:endParaRPr>
          </a:p>
        </p:txBody>
      </p:sp>
      <p:sp>
        <p:nvSpPr>
          <p:cNvPr id="14" name="Textfeld 2"/>
          <p:cNvSpPr txBox="1">
            <a:spLocks noChangeArrowheads="1"/>
          </p:cNvSpPr>
          <p:nvPr/>
        </p:nvSpPr>
        <p:spPr bwMode="auto">
          <a:xfrm>
            <a:off x="2728666" y="4247510"/>
            <a:ext cx="33516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800" b="1" smtClean="0">
                <a:solidFill>
                  <a:schemeClr val="bg1"/>
                </a:solidFill>
              </a:rPr>
              <a:t>Communications</a:t>
            </a:r>
            <a:endParaRPr lang="de-AT" altLang="de-DE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5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hmen 8"/>
          <p:cNvSpPr/>
          <p:nvPr/>
        </p:nvSpPr>
        <p:spPr>
          <a:xfrm>
            <a:off x="611560" y="750273"/>
            <a:ext cx="2664296" cy="1296144"/>
          </a:xfrm>
          <a:prstGeom prst="bevel">
            <a:avLst/>
          </a:prstGeom>
          <a:gradFill flip="none" rotWithShape="1">
            <a:gsLst>
              <a:gs pos="0">
                <a:srgbClr val="FF66CC">
                  <a:shade val="30000"/>
                  <a:satMod val="115000"/>
                </a:srgbClr>
              </a:gs>
              <a:gs pos="50000">
                <a:srgbClr val="FF66CC">
                  <a:shade val="67500"/>
                  <a:satMod val="115000"/>
                </a:srgbClr>
              </a:gs>
              <a:gs pos="100000">
                <a:srgbClr val="FF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Prelingual Codes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ahmen 7"/>
          <p:cNvSpPr/>
          <p:nvPr/>
        </p:nvSpPr>
        <p:spPr>
          <a:xfrm>
            <a:off x="3508813" y="750273"/>
            <a:ext cx="2571474" cy="1296144"/>
          </a:xfrm>
          <a:prstGeom prst="bevel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ahmen 9"/>
          <p:cNvSpPr/>
          <p:nvPr/>
        </p:nvSpPr>
        <p:spPr>
          <a:xfrm>
            <a:off x="6300193" y="750273"/>
            <a:ext cx="2612062" cy="1296144"/>
          </a:xfrm>
          <a:prstGeom prst="bevel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Formal Notation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ingekerbter Richtungspfeil 4"/>
          <p:cNvSpPr/>
          <p:nvPr/>
        </p:nvSpPr>
        <p:spPr>
          <a:xfrm>
            <a:off x="4283968" y="2363482"/>
            <a:ext cx="4176464" cy="633469"/>
          </a:xfrm>
          <a:prstGeom prst="chevron">
            <a:avLst>
              <a:gd name="adj" fmla="val 15475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5" name="Textfeld 2"/>
          <p:cNvSpPr txBox="1">
            <a:spLocks noChangeArrowheads="1"/>
          </p:cNvSpPr>
          <p:nvPr/>
        </p:nvSpPr>
        <p:spPr bwMode="auto">
          <a:xfrm>
            <a:off x="4696389" y="2418606"/>
            <a:ext cx="33516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800" b="1" smtClean="0">
                <a:solidFill>
                  <a:schemeClr val="bg1"/>
                </a:solidFill>
              </a:rPr>
              <a:t>Legal Informatics</a:t>
            </a:r>
            <a:endParaRPr lang="de-AT" altLang="de-DE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Bildschirmpräsentation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74</cp:revision>
  <cp:lastPrinted>2014-03-06T23:01:09Z</cp:lastPrinted>
  <dcterms:created xsi:type="dcterms:W3CDTF">2014-02-13T22:26:51Z</dcterms:created>
  <dcterms:modified xsi:type="dcterms:W3CDTF">2014-11-13T23:50:50Z</dcterms:modified>
</cp:coreProperties>
</file>